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258" r:id="rId5"/>
    <p:sldId id="47435" r:id="rId6"/>
    <p:sldId id="47437" r:id="rId7"/>
    <p:sldId id="47439" r:id="rId8"/>
    <p:sldId id="47436" r:id="rId9"/>
    <p:sldId id="47447" r:id="rId10"/>
    <p:sldId id="47440" r:id="rId11"/>
    <p:sldId id="47441" r:id="rId12"/>
    <p:sldId id="47442" r:id="rId13"/>
    <p:sldId id="47443" r:id="rId14"/>
    <p:sldId id="47446" r:id="rId15"/>
    <p:sldId id="47445" r:id="rId16"/>
    <p:sldId id="47444" r:id="rId17"/>
    <p:sldId id="2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lomi Alon" initials="SA" lastIdx="1" clrIdx="0">
    <p:extLst>
      <p:ext uri="{19B8F6BF-5375-455C-9EA6-DF929625EA0E}">
        <p15:presenceInfo xmlns:p15="http://schemas.microsoft.com/office/powerpoint/2012/main" userId="S::shlom-al@orbotech.com::323f68be-8440-41cc-9d8c-80f8074eeec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7F7F7F"/>
    <a:srgbClr val="FFFF00"/>
    <a:srgbClr val="FF0000"/>
    <a:srgbClr val="960000"/>
    <a:srgbClr val="7030A0"/>
    <a:srgbClr val="0070C0"/>
    <a:srgbClr val="00B050"/>
    <a:srgbClr val="92D05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777" autoAdjust="0"/>
  </p:normalViewPr>
  <p:slideViewPr>
    <p:cSldViewPr snapToGrid="0">
      <p:cViewPr varScale="1">
        <p:scale>
          <a:sx n="113" d="100"/>
          <a:sy n="113" d="100"/>
        </p:scale>
        <p:origin x="2094" y="108"/>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8A6474-916B-4BE6-AF45-55F26E16F7B9}" type="datetimeFigureOut">
              <a:rPr lang="en-GB" smtClean="0"/>
              <a:t>30/06/2022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ECA9E-9771-4923-A1DB-6BEFCB5AADED}" type="slidenum">
              <a:rPr lang="en-GB" smtClean="0"/>
              <a:t>‹#›</a:t>
            </a:fld>
            <a:endParaRPr lang="en-GB"/>
          </a:p>
        </p:txBody>
      </p:sp>
    </p:spTree>
    <p:extLst>
      <p:ext uri="{BB962C8B-B14F-4D97-AF65-F5344CB8AC3E}">
        <p14:creationId xmlns:p14="http://schemas.microsoft.com/office/powerpoint/2010/main" val="1396650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4ECA9E-9771-4923-A1DB-6BEFCB5AADED}" type="slidenum">
              <a:rPr lang="en-GB" smtClean="0"/>
              <a:t>1</a:t>
            </a:fld>
            <a:endParaRPr lang="en-GB"/>
          </a:p>
        </p:txBody>
      </p:sp>
    </p:spTree>
    <p:extLst>
      <p:ext uri="{BB962C8B-B14F-4D97-AF65-F5344CB8AC3E}">
        <p14:creationId xmlns:p14="http://schemas.microsoft.com/office/powerpoint/2010/main" val="1129450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4ECA9E-9771-4923-A1DB-6BEFCB5AADED}" type="slidenum">
              <a:rPr lang="en-GB" smtClean="0"/>
              <a:t>2</a:t>
            </a:fld>
            <a:endParaRPr lang="en-GB"/>
          </a:p>
        </p:txBody>
      </p:sp>
    </p:spTree>
    <p:extLst>
      <p:ext uri="{BB962C8B-B14F-4D97-AF65-F5344CB8AC3E}">
        <p14:creationId xmlns:p14="http://schemas.microsoft.com/office/powerpoint/2010/main" val="2506902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4ECA9E-9771-4923-A1DB-6BEFCB5AADED}" type="slidenum">
              <a:rPr lang="en-GB" smtClean="0"/>
              <a:t>5</a:t>
            </a:fld>
            <a:endParaRPr lang="en-GB"/>
          </a:p>
        </p:txBody>
      </p:sp>
    </p:spTree>
    <p:extLst>
      <p:ext uri="{BB962C8B-B14F-4D97-AF65-F5344CB8AC3E}">
        <p14:creationId xmlns:p14="http://schemas.microsoft.com/office/powerpoint/2010/main" val="392104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2D4F"/>
                </a:solidFill>
                <a:effectLst/>
                <a:latin typeface="proxima-nova"/>
              </a:rPr>
              <a:t>Save Time</a:t>
            </a:r>
          </a:p>
          <a:p>
            <a:pPr algn="l"/>
            <a:r>
              <a:rPr lang="en-US" b="0" i="0" dirty="0">
                <a:solidFill>
                  <a:srgbClr val="002D4F"/>
                </a:solidFill>
                <a:effectLst/>
                <a:latin typeface="proxima-nova"/>
              </a:rPr>
              <a:t>Git is lightning fast. And although we're talking about only a few seconds per command, it quickly adds up in your work day. Use your time for something more useful than waiting for your version control system to get back to you.</a:t>
            </a:r>
          </a:p>
          <a:p>
            <a:pPr algn="l"/>
            <a:r>
              <a:rPr lang="en-US" b="1" i="0" dirty="0">
                <a:solidFill>
                  <a:srgbClr val="002D4F"/>
                </a:solidFill>
                <a:effectLst/>
                <a:latin typeface="proxima-nova"/>
              </a:rPr>
              <a:t>Work Offline</a:t>
            </a:r>
          </a:p>
          <a:p>
            <a:pPr algn="l"/>
            <a:r>
              <a:rPr lang="en-US" b="0" i="0" dirty="0">
                <a:solidFill>
                  <a:srgbClr val="002D4F"/>
                </a:solidFill>
                <a:effectLst/>
                <a:latin typeface="proxima-nova"/>
              </a:rPr>
              <a:t>What if you want to work while you're on the move? With a centralized VCS like Subversion or CVS, you're stranded if you're not connected to the central repository. With Git, almost everything is possible simply on your local machine: make a commit, browse your project's complete history, merge or create branches... Git let's you decide where and when you want to work.</a:t>
            </a:r>
          </a:p>
          <a:p>
            <a:pPr algn="l"/>
            <a:r>
              <a:rPr lang="en-US" b="1" i="0" dirty="0">
                <a:solidFill>
                  <a:srgbClr val="002D4F"/>
                </a:solidFill>
                <a:effectLst/>
                <a:latin typeface="proxima-nova"/>
              </a:rPr>
              <a:t>Undo Mistakes</a:t>
            </a:r>
          </a:p>
          <a:p>
            <a:pPr algn="l"/>
            <a:r>
              <a:rPr lang="en-US" b="0" i="0" dirty="0">
                <a:solidFill>
                  <a:srgbClr val="002D4F"/>
                </a:solidFill>
                <a:effectLst/>
                <a:latin typeface="proxima-nova"/>
              </a:rPr>
              <a:t>People make mistakes. A good thing about Git is that there's a little "undo" command for almost every situation. Correct your last commit because you forgot to include that small change. Revert a whole commit because that feature isn't necessary, anymore. And when the going gets tough you can even restore disappeared commits with the </a:t>
            </a:r>
            <a:r>
              <a:rPr lang="en-US" b="0" i="0" dirty="0" err="1">
                <a:solidFill>
                  <a:srgbClr val="002D4F"/>
                </a:solidFill>
                <a:effectLst/>
                <a:latin typeface="proxima-nova"/>
              </a:rPr>
              <a:t>Reflog</a:t>
            </a:r>
            <a:r>
              <a:rPr lang="en-US" b="0" i="0" dirty="0">
                <a:solidFill>
                  <a:srgbClr val="002D4F"/>
                </a:solidFill>
                <a:effectLst/>
                <a:latin typeface="proxima-nova"/>
              </a:rPr>
              <a:t> - because, behind the scenes, Git rarely really deletes something. This is peace of mind.</a:t>
            </a:r>
          </a:p>
          <a:p>
            <a:pPr algn="l"/>
            <a:r>
              <a:rPr lang="en-US" b="1" i="0" dirty="0">
                <a:solidFill>
                  <a:srgbClr val="002D4F"/>
                </a:solidFill>
                <a:effectLst/>
                <a:latin typeface="proxima-nova"/>
              </a:rPr>
              <a:t>Don't Worry</a:t>
            </a:r>
          </a:p>
          <a:p>
            <a:pPr algn="l"/>
            <a:r>
              <a:rPr lang="en-US" b="0" i="0" dirty="0">
                <a:solidFill>
                  <a:srgbClr val="002D4F"/>
                </a:solidFill>
                <a:effectLst/>
                <a:latin typeface="proxima-nova"/>
              </a:rPr>
              <a:t>Git gives you the confidence that you can't screw things up - and this is a great feeling. In Git, every clone of a project that one of your teammates might have on his local computer is a fully usable backup. Additionally, almost every action in Git only adds data (deleting is very rare). That means that losing data or breaking a repository beyond repair is really hard to do.</a:t>
            </a:r>
          </a:p>
          <a:p>
            <a:pPr algn="l"/>
            <a:r>
              <a:rPr lang="en-US" b="1" i="0" dirty="0">
                <a:solidFill>
                  <a:srgbClr val="002D4F"/>
                </a:solidFill>
                <a:effectLst/>
                <a:latin typeface="proxima-nova"/>
              </a:rPr>
              <a:t>Make Useful Commits</a:t>
            </a:r>
          </a:p>
          <a:p>
            <a:pPr algn="l"/>
            <a:r>
              <a:rPr lang="en-US" b="0" i="0" dirty="0">
                <a:solidFill>
                  <a:srgbClr val="002D4F"/>
                </a:solidFill>
                <a:effectLst/>
                <a:latin typeface="proxima-nova"/>
              </a:rPr>
              <a:t>A commit is only really useful if it just contains related changes. Imagine having a commit that contains something from feature A, a little bit of feature B, and bugfix C. This is hard to understand for your teammates and can't be rolled back easily if some of the code is causing problems. Git helps you create granular commits with its unique "staging area" concept: you can determine exactly which changes shall be included in your next commits, even down to single lines. This is where version control starts to be useful.</a:t>
            </a:r>
          </a:p>
          <a:p>
            <a:pPr algn="l"/>
            <a:r>
              <a:rPr lang="en-US" b="1" i="0" dirty="0">
                <a:solidFill>
                  <a:srgbClr val="002D4F"/>
                </a:solidFill>
                <a:effectLst/>
                <a:latin typeface="proxima-nova"/>
              </a:rPr>
              <a:t>Work in Your Own Way</a:t>
            </a:r>
          </a:p>
          <a:p>
            <a:pPr algn="l"/>
            <a:r>
              <a:rPr lang="en-US" b="0" i="0" dirty="0">
                <a:solidFill>
                  <a:srgbClr val="002D4F"/>
                </a:solidFill>
                <a:effectLst/>
                <a:latin typeface="proxima-nova"/>
              </a:rPr>
              <a:t>When working with Git you can use your very own workflow. One that feels good for you. You don’t have to be a code acrobat to qualify for using Git. Of course, you can connect with multiple remote repositories, rebase instead of merge, and work with submodules when you need it. But you can just as easily work with one central remote repository like in Subversion. All the other advantages remain – regardless of your workflow.</a:t>
            </a:r>
          </a:p>
          <a:p>
            <a:pPr algn="l"/>
            <a:r>
              <a:rPr lang="en-US" b="1" i="0" dirty="0">
                <a:solidFill>
                  <a:srgbClr val="002D4F"/>
                </a:solidFill>
                <a:effectLst/>
                <a:latin typeface="proxima-nova"/>
              </a:rPr>
              <a:t>Don’t Mix Things Up</a:t>
            </a:r>
          </a:p>
          <a:p>
            <a:pPr algn="l"/>
            <a:r>
              <a:rPr lang="en-US" b="0" i="0" dirty="0">
                <a:solidFill>
                  <a:srgbClr val="002D4F"/>
                </a:solidFill>
                <a:effectLst/>
                <a:latin typeface="proxima-nova"/>
              </a:rPr>
              <a:t>Separation of concerns is paramount to keeping track of things. While you’re working on feature A, nothing (and no-one) else should be affected by your unfinished code. What if it turns out the feature isn’t necessary anymore? Or if, after 10 commits, you notice that you took a completely wrong approach? Branching is the answer for these problems. And while other version control systems also know branches, Git is the first one to make it work as it should: fast &amp; easy.</a:t>
            </a:r>
          </a:p>
          <a:p>
            <a:pPr algn="l"/>
            <a:r>
              <a:rPr lang="en-US" b="1" i="0" dirty="0">
                <a:solidFill>
                  <a:srgbClr val="002D4F"/>
                </a:solidFill>
                <a:effectLst/>
                <a:latin typeface="proxima-nova"/>
              </a:rPr>
              <a:t>Go With the Flow</a:t>
            </a:r>
          </a:p>
          <a:p>
            <a:pPr algn="l"/>
            <a:r>
              <a:rPr lang="en-US" b="0" i="0" dirty="0">
                <a:solidFill>
                  <a:srgbClr val="002D4F"/>
                </a:solidFill>
                <a:effectLst/>
                <a:latin typeface="proxima-nova"/>
              </a:rPr>
              <a:t>Only dead fish swim with the stream. And sometimes, clever developers do, too. Git is used by more and more well-known companies and Open Source projects: Ruby On Rails, jQuery, Perl, Debian, the Linux Kernel and many more. A large community often is an advantage by itself because an ecosystem evolves around the system. Lots of tutorials, tools, and services make Git even more attractive.</a:t>
            </a:r>
          </a:p>
          <a:p>
            <a:endParaRPr lang="en-US" dirty="0"/>
          </a:p>
        </p:txBody>
      </p:sp>
      <p:sp>
        <p:nvSpPr>
          <p:cNvPr id="4" name="Slide Number Placeholder 3"/>
          <p:cNvSpPr>
            <a:spLocks noGrp="1"/>
          </p:cNvSpPr>
          <p:nvPr>
            <p:ph type="sldNum" sz="quarter" idx="5"/>
          </p:nvPr>
        </p:nvSpPr>
        <p:spPr/>
        <p:txBody>
          <a:bodyPr/>
          <a:lstStyle/>
          <a:p>
            <a:fld id="{884ECA9E-9771-4923-A1DB-6BEFCB5AADED}" type="slidenum">
              <a:rPr lang="en-GB" smtClean="0"/>
              <a:t>6</a:t>
            </a:fld>
            <a:endParaRPr lang="en-GB"/>
          </a:p>
        </p:txBody>
      </p:sp>
    </p:spTree>
    <p:extLst>
      <p:ext uri="{BB962C8B-B14F-4D97-AF65-F5344CB8AC3E}">
        <p14:creationId xmlns:p14="http://schemas.microsoft.com/office/powerpoint/2010/main" val="847274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4ECA9E-9771-4923-A1DB-6BEFCB5AADED}" type="slidenum">
              <a:rPr lang="en-GB" smtClean="0"/>
              <a:t>8</a:t>
            </a:fld>
            <a:endParaRPr lang="en-GB"/>
          </a:p>
        </p:txBody>
      </p:sp>
    </p:spTree>
    <p:extLst>
      <p:ext uri="{BB962C8B-B14F-4D97-AF65-F5344CB8AC3E}">
        <p14:creationId xmlns:p14="http://schemas.microsoft.com/office/powerpoint/2010/main" val="3558732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4ECA9E-9771-4923-A1DB-6BEFCB5AADED}" type="slidenum">
              <a:rPr lang="en-GB" smtClean="0"/>
              <a:t>9</a:t>
            </a:fld>
            <a:endParaRPr lang="en-GB"/>
          </a:p>
        </p:txBody>
      </p:sp>
    </p:spTree>
    <p:extLst>
      <p:ext uri="{BB962C8B-B14F-4D97-AF65-F5344CB8AC3E}">
        <p14:creationId xmlns:p14="http://schemas.microsoft.com/office/powerpoint/2010/main" val="33284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4ECA9E-9771-4923-A1DB-6BEFCB5AADED}" type="slidenum">
              <a:rPr lang="en-GB" smtClean="0"/>
              <a:t>10</a:t>
            </a:fld>
            <a:endParaRPr lang="en-GB"/>
          </a:p>
        </p:txBody>
      </p:sp>
    </p:spTree>
    <p:extLst>
      <p:ext uri="{BB962C8B-B14F-4D97-AF65-F5344CB8AC3E}">
        <p14:creationId xmlns:p14="http://schemas.microsoft.com/office/powerpoint/2010/main" val="1326981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0" i="0" dirty="0">
                <a:solidFill>
                  <a:srgbClr val="393335"/>
                </a:solidFill>
                <a:effectLst/>
                <a:latin typeface="lufga-regular"/>
              </a:rPr>
              <a:t>Similar to how files can be in three different states, a Git project consists of three different sections.</a:t>
            </a:r>
          </a:p>
          <a:p>
            <a:pPr algn="l"/>
            <a:r>
              <a:rPr lang="en-US" b="0" i="0" dirty="0">
                <a:solidFill>
                  <a:srgbClr val="393335"/>
                </a:solidFill>
                <a:effectLst/>
                <a:latin typeface="lufga-regular"/>
              </a:rPr>
              <a:t>The first section is the .git directory, also known as the repository. This is where Git stores the metadata and object database for your project.</a:t>
            </a:r>
          </a:p>
          <a:p>
            <a:pPr algn="l"/>
            <a:r>
              <a:rPr lang="en-US" b="0" i="0" dirty="0">
                <a:solidFill>
                  <a:srgbClr val="393335"/>
                </a:solidFill>
                <a:effectLst/>
                <a:latin typeface="lufga-regular"/>
              </a:rPr>
              <a:t>The next section is the working directory. This is a single checkout of one version of the project. This is where you can modify files.</a:t>
            </a:r>
          </a:p>
          <a:p>
            <a:pPr algn="l"/>
            <a:r>
              <a:rPr lang="en-US" b="0" i="0" dirty="0">
                <a:solidFill>
                  <a:srgbClr val="393335"/>
                </a:solidFill>
                <a:effectLst/>
                <a:latin typeface="lufga-regular"/>
              </a:rPr>
              <a:t>The third section is the staging area, also known as the index. It's the area between the working directory and the .git directory. All the files which are ready for a commit are stored here.</a:t>
            </a:r>
          </a:p>
          <a:p>
            <a:pPr marL="0" indent="0" algn="l">
              <a:buNone/>
            </a:pPr>
            <a:r>
              <a:rPr lang="en-US" b="0" i="0" dirty="0">
                <a:solidFill>
                  <a:srgbClr val="393335"/>
                </a:solidFill>
                <a:effectLst/>
                <a:latin typeface="lufga-regular"/>
              </a:rPr>
              <a:t>When we commit, what is in the staging area moves to the new version of the repository. This excludes what is in the working directory. This allows us to change files however we like, but only what we move to the staging area will be committed. Everything we changed but do not want to put in a repository stays in the working directory.</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884ECA9E-9771-4923-A1DB-6BEFCB5AADED}" type="slidenum">
              <a:rPr lang="en-GB" smtClean="0"/>
              <a:t>12</a:t>
            </a:fld>
            <a:endParaRPr lang="en-GB"/>
          </a:p>
        </p:txBody>
      </p:sp>
    </p:spTree>
    <p:extLst>
      <p:ext uri="{BB962C8B-B14F-4D97-AF65-F5344CB8AC3E}">
        <p14:creationId xmlns:p14="http://schemas.microsoft.com/office/powerpoint/2010/main" val="10146922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3982DC2-E532-B646-A09D-CD89160625F3}"/>
              </a:ext>
            </a:extLst>
          </p:cNvPr>
          <p:cNvSpPr>
            <a:spLocks noGrp="1"/>
          </p:cNvSpPr>
          <p:nvPr>
            <p:ph type="body" sz="quarter" idx="11" hasCustomPrompt="1"/>
          </p:nvPr>
        </p:nvSpPr>
        <p:spPr>
          <a:xfrm>
            <a:off x="8641505" y="6145309"/>
            <a:ext cx="3187473" cy="369332"/>
          </a:xfrm>
        </p:spPr>
        <p:txBody>
          <a:bodyPr>
            <a:spAutoFit/>
          </a:bodyPr>
          <a:lstStyle>
            <a:lvl1pPr marL="0" indent="0" algn="r">
              <a:buNone/>
              <a:defRPr sz="1800">
                <a:solidFill>
                  <a:schemeClr val="tx2"/>
                </a:solidFill>
              </a:defRPr>
            </a:lvl1pPr>
          </a:lstStyle>
          <a:p>
            <a:pPr lvl="0"/>
            <a:r>
              <a:rPr lang="en-US"/>
              <a:t>Insert Date Here</a:t>
            </a:r>
          </a:p>
        </p:txBody>
      </p:sp>
      <p:pic>
        <p:nvPicPr>
          <p:cNvPr id="14" name="Picture 13">
            <a:extLst>
              <a:ext uri="{FF2B5EF4-FFF2-40B4-BE49-F238E27FC236}">
                <a16:creationId xmlns:a16="http://schemas.microsoft.com/office/drawing/2014/main" id="{88943B05-C63C-6A4B-B5FE-31AB3C0226C0}"/>
              </a:ext>
            </a:extLst>
          </p:cNvPr>
          <p:cNvPicPr>
            <a:picLocks noChangeAspect="1"/>
          </p:cNvPicPr>
          <p:nvPr/>
        </p:nvPicPr>
        <p:blipFill rotWithShape="1">
          <a:blip r:embed="rId2"/>
          <a:srcRect l="41004" t="-2091" b="5307"/>
          <a:stretch/>
        </p:blipFill>
        <p:spPr>
          <a:xfrm>
            <a:off x="0" y="0"/>
            <a:ext cx="5976256" cy="6858000"/>
          </a:xfrm>
          <a:prstGeom prst="rect">
            <a:avLst/>
          </a:prstGeom>
        </p:spPr>
      </p:pic>
      <p:pic>
        <p:nvPicPr>
          <p:cNvPr id="6" name="Picture 5">
            <a:extLst>
              <a:ext uri="{FF2B5EF4-FFF2-40B4-BE49-F238E27FC236}">
                <a16:creationId xmlns:a16="http://schemas.microsoft.com/office/drawing/2014/main" id="{2A1FF54C-BB6F-194A-BA2F-D7D61A1A231E}"/>
              </a:ext>
            </a:extLst>
          </p:cNvPr>
          <p:cNvPicPr>
            <a:picLocks noChangeAspect="1"/>
          </p:cNvPicPr>
          <p:nvPr/>
        </p:nvPicPr>
        <p:blipFill>
          <a:blip r:embed="rId3">
            <a:alphaModFix amt="40000"/>
          </a:blip>
          <a:stretch>
            <a:fillRect/>
          </a:stretch>
        </p:blipFill>
        <p:spPr>
          <a:xfrm>
            <a:off x="406400" y="5438588"/>
            <a:ext cx="11379200" cy="1016000"/>
          </a:xfrm>
          <a:prstGeom prst="rect">
            <a:avLst/>
          </a:prstGeom>
        </p:spPr>
      </p:pic>
      <p:sp>
        <p:nvSpPr>
          <p:cNvPr id="2" name="Title 1">
            <a:extLst>
              <a:ext uri="{FF2B5EF4-FFF2-40B4-BE49-F238E27FC236}">
                <a16:creationId xmlns:a16="http://schemas.microsoft.com/office/drawing/2014/main" id="{71250244-2DCA-DD4D-A619-65C99ED2AC93}"/>
              </a:ext>
            </a:extLst>
          </p:cNvPr>
          <p:cNvSpPr>
            <a:spLocks noGrp="1"/>
          </p:cNvSpPr>
          <p:nvPr>
            <p:ph type="ctrTitle"/>
          </p:nvPr>
        </p:nvSpPr>
        <p:spPr>
          <a:xfrm>
            <a:off x="5417819" y="2442698"/>
            <a:ext cx="6411159" cy="1421928"/>
          </a:xfrm>
        </p:spPr>
        <p:txBody>
          <a:bodyPr wrap="square" anchor="b">
            <a:spAutoFit/>
          </a:bodyPr>
          <a:lstStyle>
            <a:lvl1pPr algn="r">
              <a:defRPr sz="4800"/>
            </a:lvl1pPr>
          </a:lstStyle>
          <a:p>
            <a:r>
              <a:rPr lang="en-US"/>
              <a:t>Click to edit Master title style</a:t>
            </a:r>
          </a:p>
        </p:txBody>
      </p:sp>
      <p:sp>
        <p:nvSpPr>
          <p:cNvPr id="3" name="Subtitle 2">
            <a:extLst>
              <a:ext uri="{FF2B5EF4-FFF2-40B4-BE49-F238E27FC236}">
                <a16:creationId xmlns:a16="http://schemas.microsoft.com/office/drawing/2014/main" id="{136CAA0E-FCCF-C341-B451-7B25372533A7}"/>
              </a:ext>
            </a:extLst>
          </p:cNvPr>
          <p:cNvSpPr>
            <a:spLocks noGrp="1"/>
          </p:cNvSpPr>
          <p:nvPr>
            <p:ph type="subTitle" idx="1"/>
          </p:nvPr>
        </p:nvSpPr>
        <p:spPr>
          <a:xfrm>
            <a:off x="5417818" y="3797251"/>
            <a:ext cx="6411160" cy="523220"/>
          </a:xfrm>
        </p:spPr>
        <p:txBody>
          <a:bodyPr wrap="square" anchor="t">
            <a:spAutoFit/>
          </a:bodyPr>
          <a:lstStyle>
            <a:lvl1pPr marL="0" indent="0" algn="r">
              <a:spcBef>
                <a:spcPts val="600"/>
              </a:spcBef>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0F5AF0A9-C1B0-F74F-A0F8-9FB5AB589BA1}"/>
              </a:ext>
            </a:extLst>
          </p:cNvPr>
          <p:cNvPicPr>
            <a:picLocks noChangeAspect="1"/>
          </p:cNvPicPr>
          <p:nvPr/>
        </p:nvPicPr>
        <p:blipFill>
          <a:blip r:embed="rId4"/>
          <a:stretch>
            <a:fillRect/>
          </a:stretch>
        </p:blipFill>
        <p:spPr>
          <a:xfrm>
            <a:off x="9666288" y="457200"/>
            <a:ext cx="2057400" cy="457200"/>
          </a:xfrm>
          <a:prstGeom prst="rect">
            <a:avLst/>
          </a:prstGeom>
        </p:spPr>
      </p:pic>
    </p:spTree>
    <p:extLst>
      <p:ext uri="{BB962C8B-B14F-4D97-AF65-F5344CB8AC3E}">
        <p14:creationId xmlns:p14="http://schemas.microsoft.com/office/powerpoint/2010/main" val="1483612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1">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FE78A-5227-EA46-8A86-F8EB83E34303}"/>
              </a:ext>
            </a:extLst>
          </p:cNvPr>
          <p:cNvSpPr>
            <a:spLocks noGrp="1"/>
          </p:cNvSpPr>
          <p:nvPr>
            <p:ph type="title"/>
          </p:nvPr>
        </p:nvSpPr>
        <p:spPr>
          <a:xfrm>
            <a:off x="365760" y="2468880"/>
            <a:ext cx="10515600" cy="757130"/>
          </a:xfrm>
        </p:spPr>
        <p:txBody>
          <a:bodyPr anchor="b">
            <a:spAutoFit/>
          </a:bodyPr>
          <a:lstStyle>
            <a:lvl1pPr algn="l">
              <a:defRPr sz="48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C5EB8FFE-4F35-F045-8011-FF44A1EE79A4}"/>
              </a:ext>
            </a:extLst>
          </p:cNvPr>
          <p:cNvSpPr>
            <a:spLocks noGrp="1"/>
          </p:cNvSpPr>
          <p:nvPr>
            <p:ph type="body" idx="1"/>
          </p:nvPr>
        </p:nvSpPr>
        <p:spPr>
          <a:xfrm>
            <a:off x="365760" y="3200400"/>
            <a:ext cx="10515600" cy="523220"/>
          </a:xfrm>
        </p:spPr>
        <p:txBody>
          <a:bodyPr>
            <a:spAutoFit/>
          </a:bodyPr>
          <a:lstStyle>
            <a:lvl1pPr marL="0" indent="0" algn="l">
              <a:spcBef>
                <a:spcPts val="600"/>
              </a:spcBef>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Picture 10">
            <a:extLst>
              <a:ext uri="{FF2B5EF4-FFF2-40B4-BE49-F238E27FC236}">
                <a16:creationId xmlns:a16="http://schemas.microsoft.com/office/drawing/2014/main" id="{D3E5972B-0DB0-BF4B-BDBA-BDE42B1F4C1D}"/>
              </a:ext>
            </a:extLst>
          </p:cNvPr>
          <p:cNvPicPr>
            <a:picLocks noChangeAspect="1"/>
          </p:cNvPicPr>
          <p:nvPr/>
        </p:nvPicPr>
        <p:blipFill>
          <a:blip r:embed="rId2"/>
          <a:stretch>
            <a:fillRect/>
          </a:stretch>
        </p:blipFill>
        <p:spPr>
          <a:xfrm>
            <a:off x="10360039" y="471442"/>
            <a:ext cx="1371600" cy="304800"/>
          </a:xfrm>
          <a:prstGeom prst="rect">
            <a:avLst/>
          </a:prstGeom>
        </p:spPr>
      </p:pic>
      <p:pic>
        <p:nvPicPr>
          <p:cNvPr id="6" name="Picture 5">
            <a:extLst>
              <a:ext uri="{FF2B5EF4-FFF2-40B4-BE49-F238E27FC236}">
                <a16:creationId xmlns:a16="http://schemas.microsoft.com/office/drawing/2014/main" id="{DDDE4219-3257-144B-BF94-59E97CAB5538}"/>
              </a:ext>
            </a:extLst>
          </p:cNvPr>
          <p:cNvPicPr>
            <a:picLocks noChangeAspect="1"/>
          </p:cNvPicPr>
          <p:nvPr/>
        </p:nvPicPr>
        <p:blipFill>
          <a:blip r:embed="rId3">
            <a:alphaModFix amt="40000"/>
          </a:blip>
          <a:stretch>
            <a:fillRect/>
          </a:stretch>
        </p:blipFill>
        <p:spPr>
          <a:xfrm>
            <a:off x="406400" y="5438588"/>
            <a:ext cx="11379200" cy="1016000"/>
          </a:xfrm>
          <a:prstGeom prst="rect">
            <a:avLst/>
          </a:prstGeom>
        </p:spPr>
      </p:pic>
    </p:spTree>
    <p:extLst>
      <p:ext uri="{BB962C8B-B14F-4D97-AF65-F5344CB8AC3E}">
        <p14:creationId xmlns:p14="http://schemas.microsoft.com/office/powerpoint/2010/main" val="1691142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2">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DC90E1-D97B-BF46-B861-93A3EAE53B15}"/>
              </a:ext>
            </a:extLst>
          </p:cNvPr>
          <p:cNvPicPr>
            <a:picLocks noChangeAspect="1"/>
          </p:cNvPicPr>
          <p:nvPr/>
        </p:nvPicPr>
        <p:blipFill>
          <a:blip r:embed="rId2">
            <a:alphaModFix amt="40000"/>
          </a:blip>
          <a:stretch>
            <a:fillRect/>
          </a:stretch>
        </p:blipFill>
        <p:spPr>
          <a:xfrm>
            <a:off x="406400" y="5438588"/>
            <a:ext cx="11379200" cy="1016000"/>
          </a:xfrm>
          <a:prstGeom prst="rect">
            <a:avLst/>
          </a:prstGeom>
        </p:spPr>
      </p:pic>
      <p:pic>
        <p:nvPicPr>
          <p:cNvPr id="7" name="Picture 6">
            <a:extLst>
              <a:ext uri="{FF2B5EF4-FFF2-40B4-BE49-F238E27FC236}">
                <a16:creationId xmlns:a16="http://schemas.microsoft.com/office/drawing/2014/main" id="{9A8F4EA6-6993-B041-BD26-D3F8649E37B8}"/>
              </a:ext>
            </a:extLst>
          </p:cNvPr>
          <p:cNvPicPr>
            <a:picLocks noChangeAspect="1"/>
          </p:cNvPicPr>
          <p:nvPr/>
        </p:nvPicPr>
        <p:blipFill>
          <a:blip r:embed="rId3"/>
          <a:stretch>
            <a:fillRect/>
          </a:stretch>
        </p:blipFill>
        <p:spPr>
          <a:xfrm>
            <a:off x="10360039" y="471442"/>
            <a:ext cx="1371600" cy="304800"/>
          </a:xfrm>
          <a:prstGeom prst="rect">
            <a:avLst/>
          </a:prstGeom>
        </p:spPr>
      </p:pic>
      <p:sp>
        <p:nvSpPr>
          <p:cNvPr id="2" name="Title 1">
            <a:extLst>
              <a:ext uri="{FF2B5EF4-FFF2-40B4-BE49-F238E27FC236}">
                <a16:creationId xmlns:a16="http://schemas.microsoft.com/office/drawing/2014/main" id="{F47FE78A-5227-EA46-8A86-F8EB83E34303}"/>
              </a:ext>
            </a:extLst>
          </p:cNvPr>
          <p:cNvSpPr>
            <a:spLocks noGrp="1"/>
          </p:cNvSpPr>
          <p:nvPr>
            <p:ph type="title"/>
          </p:nvPr>
        </p:nvSpPr>
        <p:spPr>
          <a:xfrm>
            <a:off x="365760" y="2468880"/>
            <a:ext cx="10515600" cy="757130"/>
          </a:xfrm>
        </p:spPr>
        <p:txBody>
          <a:bodyPr anchor="b">
            <a:spAutoFit/>
          </a:bodyPr>
          <a:lstStyle>
            <a:lvl1pPr algn="l">
              <a:defRPr sz="48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C5EB8FFE-4F35-F045-8011-FF44A1EE79A4}"/>
              </a:ext>
            </a:extLst>
          </p:cNvPr>
          <p:cNvSpPr>
            <a:spLocks noGrp="1"/>
          </p:cNvSpPr>
          <p:nvPr>
            <p:ph type="body" idx="1"/>
          </p:nvPr>
        </p:nvSpPr>
        <p:spPr>
          <a:xfrm>
            <a:off x="365760" y="3200400"/>
            <a:ext cx="10515600" cy="523220"/>
          </a:xfrm>
        </p:spPr>
        <p:txBody>
          <a:bodyPr>
            <a:spAutoFit/>
          </a:bodyPr>
          <a:lstStyle>
            <a:lvl1pPr marL="0" indent="0" algn="l">
              <a:spcBef>
                <a:spcPts val="600"/>
              </a:spcBef>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4156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3E6DF1-73F3-FC48-A8CA-EBA19D6602EF}"/>
              </a:ext>
            </a:extLst>
          </p:cNvPr>
          <p:cNvPicPr>
            <a:picLocks noChangeAspect="1"/>
          </p:cNvPicPr>
          <p:nvPr/>
        </p:nvPicPr>
        <p:blipFill rotWithShape="1">
          <a:blip r:embed="rId2"/>
          <a:srcRect l="23133"/>
          <a:stretch/>
        </p:blipFill>
        <p:spPr>
          <a:xfrm>
            <a:off x="-1" y="959379"/>
            <a:ext cx="5808437" cy="6007100"/>
          </a:xfrm>
          <a:prstGeom prst="rect">
            <a:avLst/>
          </a:prstGeom>
        </p:spPr>
      </p:pic>
      <p:sp>
        <p:nvSpPr>
          <p:cNvPr id="2" name="Title 1">
            <a:extLst>
              <a:ext uri="{FF2B5EF4-FFF2-40B4-BE49-F238E27FC236}">
                <a16:creationId xmlns:a16="http://schemas.microsoft.com/office/drawing/2014/main" id="{71250244-2DCA-DD4D-A619-65C99ED2AC93}"/>
              </a:ext>
            </a:extLst>
          </p:cNvPr>
          <p:cNvSpPr>
            <a:spLocks noGrp="1"/>
          </p:cNvSpPr>
          <p:nvPr>
            <p:ph type="ctrTitle"/>
          </p:nvPr>
        </p:nvSpPr>
        <p:spPr>
          <a:xfrm>
            <a:off x="5417819" y="2442698"/>
            <a:ext cx="6411159" cy="1421928"/>
          </a:xfrm>
        </p:spPr>
        <p:txBody>
          <a:bodyPr wrap="square" anchor="b">
            <a:spAutoFit/>
          </a:bodyPr>
          <a:lstStyle>
            <a:lvl1pPr algn="r">
              <a:defRPr sz="4800"/>
            </a:lvl1pPr>
          </a:lstStyle>
          <a:p>
            <a:r>
              <a:rPr lang="en-US"/>
              <a:t>Click to edit Master title style</a:t>
            </a:r>
          </a:p>
        </p:txBody>
      </p:sp>
      <p:sp>
        <p:nvSpPr>
          <p:cNvPr id="3" name="Subtitle 2">
            <a:extLst>
              <a:ext uri="{FF2B5EF4-FFF2-40B4-BE49-F238E27FC236}">
                <a16:creationId xmlns:a16="http://schemas.microsoft.com/office/drawing/2014/main" id="{136CAA0E-FCCF-C341-B451-7B25372533A7}"/>
              </a:ext>
            </a:extLst>
          </p:cNvPr>
          <p:cNvSpPr>
            <a:spLocks noGrp="1"/>
          </p:cNvSpPr>
          <p:nvPr>
            <p:ph type="subTitle" idx="1"/>
          </p:nvPr>
        </p:nvSpPr>
        <p:spPr>
          <a:xfrm>
            <a:off x="5417818" y="3797251"/>
            <a:ext cx="6411160" cy="523220"/>
          </a:xfrm>
        </p:spPr>
        <p:txBody>
          <a:bodyPr wrap="square" anchor="t">
            <a:spAutoFit/>
          </a:bodyPr>
          <a:lstStyle>
            <a:lvl1pPr marL="0" indent="0" algn="r">
              <a:spcBef>
                <a:spcPts val="600"/>
              </a:spcBef>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0F5AF0A9-C1B0-F74F-A0F8-9FB5AB589BA1}"/>
              </a:ext>
            </a:extLst>
          </p:cNvPr>
          <p:cNvPicPr>
            <a:picLocks noChangeAspect="1"/>
          </p:cNvPicPr>
          <p:nvPr/>
        </p:nvPicPr>
        <p:blipFill>
          <a:blip r:embed="rId3"/>
          <a:stretch>
            <a:fillRect/>
          </a:stretch>
        </p:blipFill>
        <p:spPr>
          <a:xfrm>
            <a:off x="9666288" y="457200"/>
            <a:ext cx="2057400" cy="457200"/>
          </a:xfrm>
          <a:prstGeom prst="rect">
            <a:avLst/>
          </a:prstGeom>
        </p:spPr>
      </p:pic>
      <p:pic>
        <p:nvPicPr>
          <p:cNvPr id="9" name="Picture 8">
            <a:extLst>
              <a:ext uri="{FF2B5EF4-FFF2-40B4-BE49-F238E27FC236}">
                <a16:creationId xmlns:a16="http://schemas.microsoft.com/office/drawing/2014/main" id="{6DE94CF4-143E-2E42-BC38-1D2C4EE50C94}"/>
              </a:ext>
            </a:extLst>
          </p:cNvPr>
          <p:cNvPicPr>
            <a:picLocks noChangeAspect="1"/>
          </p:cNvPicPr>
          <p:nvPr/>
        </p:nvPicPr>
        <p:blipFill>
          <a:blip r:embed="rId4">
            <a:alphaModFix amt="40000"/>
          </a:blip>
          <a:stretch>
            <a:fillRect/>
          </a:stretch>
        </p:blipFill>
        <p:spPr>
          <a:xfrm>
            <a:off x="406400" y="5438588"/>
            <a:ext cx="11379200" cy="1016000"/>
          </a:xfrm>
          <a:prstGeom prst="rect">
            <a:avLst/>
          </a:prstGeom>
        </p:spPr>
      </p:pic>
      <p:sp>
        <p:nvSpPr>
          <p:cNvPr id="11" name="Text Placeholder 6">
            <a:extLst>
              <a:ext uri="{FF2B5EF4-FFF2-40B4-BE49-F238E27FC236}">
                <a16:creationId xmlns:a16="http://schemas.microsoft.com/office/drawing/2014/main" id="{A10BDDA3-1DBC-ED40-A043-CE89D66D003E}"/>
              </a:ext>
            </a:extLst>
          </p:cNvPr>
          <p:cNvSpPr>
            <a:spLocks noGrp="1"/>
          </p:cNvSpPr>
          <p:nvPr>
            <p:ph type="body" sz="quarter" idx="11" hasCustomPrompt="1"/>
          </p:nvPr>
        </p:nvSpPr>
        <p:spPr>
          <a:xfrm>
            <a:off x="8641505" y="6145309"/>
            <a:ext cx="3187473" cy="369332"/>
          </a:xfrm>
        </p:spPr>
        <p:txBody>
          <a:bodyPr>
            <a:spAutoFit/>
          </a:bodyPr>
          <a:lstStyle>
            <a:lvl1pPr marL="0" indent="0" algn="r">
              <a:buNone/>
              <a:defRPr sz="1800">
                <a:solidFill>
                  <a:schemeClr val="tx2"/>
                </a:solidFill>
              </a:defRPr>
            </a:lvl1pPr>
          </a:lstStyle>
          <a:p>
            <a:pPr lvl="0"/>
            <a:r>
              <a:rPr lang="en-US"/>
              <a:t>Insert Date Here</a:t>
            </a:r>
          </a:p>
        </p:txBody>
      </p:sp>
    </p:spTree>
    <p:extLst>
      <p:ext uri="{BB962C8B-B14F-4D97-AF65-F5344CB8AC3E}">
        <p14:creationId xmlns:p14="http://schemas.microsoft.com/office/powerpoint/2010/main" val="3069740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B62244-1841-9C43-A54F-0C3A08683E4B}"/>
              </a:ext>
            </a:extLst>
          </p:cNvPr>
          <p:cNvPicPr>
            <a:picLocks noChangeAspect="1"/>
          </p:cNvPicPr>
          <p:nvPr/>
        </p:nvPicPr>
        <p:blipFill>
          <a:blip r:embed="rId2"/>
          <a:stretch>
            <a:fillRect/>
          </a:stretch>
        </p:blipFill>
        <p:spPr>
          <a:xfrm>
            <a:off x="0" y="0"/>
            <a:ext cx="5410200" cy="6858000"/>
          </a:xfrm>
          <a:prstGeom prst="rect">
            <a:avLst/>
          </a:prstGeom>
        </p:spPr>
      </p:pic>
      <p:sp>
        <p:nvSpPr>
          <p:cNvPr id="2" name="Title 1">
            <a:extLst>
              <a:ext uri="{FF2B5EF4-FFF2-40B4-BE49-F238E27FC236}">
                <a16:creationId xmlns:a16="http://schemas.microsoft.com/office/drawing/2014/main" id="{71250244-2DCA-DD4D-A619-65C99ED2AC93}"/>
              </a:ext>
            </a:extLst>
          </p:cNvPr>
          <p:cNvSpPr>
            <a:spLocks noGrp="1"/>
          </p:cNvSpPr>
          <p:nvPr>
            <p:ph type="ctrTitle"/>
          </p:nvPr>
        </p:nvSpPr>
        <p:spPr>
          <a:xfrm>
            <a:off x="5417819" y="2442698"/>
            <a:ext cx="6411159" cy="1421928"/>
          </a:xfrm>
        </p:spPr>
        <p:txBody>
          <a:bodyPr wrap="square" anchor="b">
            <a:spAutoFit/>
          </a:bodyPr>
          <a:lstStyle>
            <a:lvl1pPr algn="r">
              <a:defRPr sz="4800"/>
            </a:lvl1pPr>
          </a:lstStyle>
          <a:p>
            <a:r>
              <a:rPr lang="en-US"/>
              <a:t>Click to edit Master title style</a:t>
            </a:r>
          </a:p>
        </p:txBody>
      </p:sp>
      <p:sp>
        <p:nvSpPr>
          <p:cNvPr id="3" name="Subtitle 2">
            <a:extLst>
              <a:ext uri="{FF2B5EF4-FFF2-40B4-BE49-F238E27FC236}">
                <a16:creationId xmlns:a16="http://schemas.microsoft.com/office/drawing/2014/main" id="{136CAA0E-FCCF-C341-B451-7B25372533A7}"/>
              </a:ext>
            </a:extLst>
          </p:cNvPr>
          <p:cNvSpPr>
            <a:spLocks noGrp="1"/>
          </p:cNvSpPr>
          <p:nvPr>
            <p:ph type="subTitle" idx="1"/>
          </p:nvPr>
        </p:nvSpPr>
        <p:spPr>
          <a:xfrm>
            <a:off x="5417818" y="3797251"/>
            <a:ext cx="6411160" cy="523220"/>
          </a:xfrm>
        </p:spPr>
        <p:txBody>
          <a:bodyPr wrap="square" anchor="t">
            <a:spAutoFit/>
          </a:bodyPr>
          <a:lstStyle>
            <a:lvl1pPr marL="0" indent="0" algn="r">
              <a:spcBef>
                <a:spcPts val="600"/>
              </a:spcBef>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0F5AF0A9-C1B0-F74F-A0F8-9FB5AB589BA1}"/>
              </a:ext>
            </a:extLst>
          </p:cNvPr>
          <p:cNvPicPr>
            <a:picLocks noChangeAspect="1"/>
          </p:cNvPicPr>
          <p:nvPr/>
        </p:nvPicPr>
        <p:blipFill>
          <a:blip r:embed="rId3"/>
          <a:stretch>
            <a:fillRect/>
          </a:stretch>
        </p:blipFill>
        <p:spPr>
          <a:xfrm>
            <a:off x="9666288" y="457200"/>
            <a:ext cx="2057400" cy="457200"/>
          </a:xfrm>
          <a:prstGeom prst="rect">
            <a:avLst/>
          </a:prstGeom>
        </p:spPr>
      </p:pic>
      <p:pic>
        <p:nvPicPr>
          <p:cNvPr id="8" name="Picture 7">
            <a:extLst>
              <a:ext uri="{FF2B5EF4-FFF2-40B4-BE49-F238E27FC236}">
                <a16:creationId xmlns:a16="http://schemas.microsoft.com/office/drawing/2014/main" id="{30423669-C9E7-5348-9C2C-D57431DFE74B}"/>
              </a:ext>
            </a:extLst>
          </p:cNvPr>
          <p:cNvPicPr>
            <a:picLocks noChangeAspect="1"/>
          </p:cNvPicPr>
          <p:nvPr/>
        </p:nvPicPr>
        <p:blipFill>
          <a:blip r:embed="rId4">
            <a:alphaModFix amt="40000"/>
          </a:blip>
          <a:stretch>
            <a:fillRect/>
          </a:stretch>
        </p:blipFill>
        <p:spPr>
          <a:xfrm>
            <a:off x="406400" y="5438588"/>
            <a:ext cx="11379200" cy="1016000"/>
          </a:xfrm>
          <a:prstGeom prst="rect">
            <a:avLst/>
          </a:prstGeom>
        </p:spPr>
      </p:pic>
      <p:sp>
        <p:nvSpPr>
          <p:cNvPr id="11" name="Text Placeholder 6">
            <a:extLst>
              <a:ext uri="{FF2B5EF4-FFF2-40B4-BE49-F238E27FC236}">
                <a16:creationId xmlns:a16="http://schemas.microsoft.com/office/drawing/2014/main" id="{D04241C5-D2AA-A24C-9C78-F8E25F21033A}"/>
              </a:ext>
            </a:extLst>
          </p:cNvPr>
          <p:cNvSpPr>
            <a:spLocks noGrp="1"/>
          </p:cNvSpPr>
          <p:nvPr>
            <p:ph type="body" sz="quarter" idx="11" hasCustomPrompt="1"/>
          </p:nvPr>
        </p:nvSpPr>
        <p:spPr>
          <a:xfrm>
            <a:off x="8641505" y="6145309"/>
            <a:ext cx="3187473" cy="369332"/>
          </a:xfrm>
        </p:spPr>
        <p:txBody>
          <a:bodyPr>
            <a:spAutoFit/>
          </a:bodyPr>
          <a:lstStyle>
            <a:lvl1pPr marL="0" indent="0" algn="r">
              <a:buNone/>
              <a:defRPr sz="1800">
                <a:solidFill>
                  <a:schemeClr val="tx2"/>
                </a:solidFill>
              </a:defRPr>
            </a:lvl1pPr>
          </a:lstStyle>
          <a:p>
            <a:pPr lvl="0"/>
            <a:r>
              <a:rPr lang="en-US"/>
              <a:t>Insert Date Here</a:t>
            </a:r>
          </a:p>
        </p:txBody>
      </p:sp>
    </p:spTree>
    <p:extLst>
      <p:ext uri="{BB962C8B-B14F-4D97-AF65-F5344CB8AC3E}">
        <p14:creationId xmlns:p14="http://schemas.microsoft.com/office/powerpoint/2010/main" val="1569425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4">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0174C78-8EFD-7345-A555-6E1133DC41B8}"/>
              </a:ext>
            </a:extLst>
          </p:cNvPr>
          <p:cNvSpPr>
            <a:spLocks noGrp="1"/>
          </p:cNvSpPr>
          <p:nvPr>
            <p:ph type="pic" sz="quarter" idx="11"/>
          </p:nvPr>
        </p:nvSpPr>
        <p:spPr>
          <a:xfrm>
            <a:off x="0" y="0"/>
            <a:ext cx="5417820" cy="6858000"/>
          </a:xfrm>
          <a:noFill/>
        </p:spPr>
        <p:txBody>
          <a:bodyPr>
            <a:normAutofit/>
          </a:bodyPr>
          <a:lstStyle>
            <a:lvl1pPr marL="0" indent="0">
              <a:buNone/>
              <a:defRPr sz="1600">
                <a:solidFill>
                  <a:schemeClr val="bg2"/>
                </a:solidFill>
              </a:defRPr>
            </a:lvl1pPr>
          </a:lstStyle>
          <a:p>
            <a:r>
              <a:rPr lang="en-US"/>
              <a:t>Click icon to add picture</a:t>
            </a:r>
          </a:p>
        </p:txBody>
      </p:sp>
      <p:sp>
        <p:nvSpPr>
          <p:cNvPr id="2" name="Title 1">
            <a:extLst>
              <a:ext uri="{FF2B5EF4-FFF2-40B4-BE49-F238E27FC236}">
                <a16:creationId xmlns:a16="http://schemas.microsoft.com/office/drawing/2014/main" id="{71250244-2DCA-DD4D-A619-65C99ED2AC93}"/>
              </a:ext>
            </a:extLst>
          </p:cNvPr>
          <p:cNvSpPr>
            <a:spLocks noGrp="1"/>
          </p:cNvSpPr>
          <p:nvPr>
            <p:ph type="ctrTitle"/>
          </p:nvPr>
        </p:nvSpPr>
        <p:spPr>
          <a:xfrm>
            <a:off x="5417819" y="2442698"/>
            <a:ext cx="6411159" cy="1421928"/>
          </a:xfrm>
        </p:spPr>
        <p:txBody>
          <a:bodyPr wrap="square" anchor="b">
            <a:spAutoFit/>
          </a:bodyPr>
          <a:lstStyle>
            <a:lvl1pPr algn="r">
              <a:defRPr sz="4800"/>
            </a:lvl1pPr>
          </a:lstStyle>
          <a:p>
            <a:r>
              <a:rPr lang="en-US"/>
              <a:t>Click to edit Master title style</a:t>
            </a:r>
          </a:p>
        </p:txBody>
      </p:sp>
      <p:sp>
        <p:nvSpPr>
          <p:cNvPr id="3" name="Subtitle 2">
            <a:extLst>
              <a:ext uri="{FF2B5EF4-FFF2-40B4-BE49-F238E27FC236}">
                <a16:creationId xmlns:a16="http://schemas.microsoft.com/office/drawing/2014/main" id="{136CAA0E-FCCF-C341-B451-7B25372533A7}"/>
              </a:ext>
            </a:extLst>
          </p:cNvPr>
          <p:cNvSpPr>
            <a:spLocks noGrp="1"/>
          </p:cNvSpPr>
          <p:nvPr>
            <p:ph type="subTitle" idx="1"/>
          </p:nvPr>
        </p:nvSpPr>
        <p:spPr>
          <a:xfrm>
            <a:off x="5417818" y="3797251"/>
            <a:ext cx="6411160" cy="523220"/>
          </a:xfrm>
        </p:spPr>
        <p:txBody>
          <a:bodyPr wrap="square" anchor="t">
            <a:spAutoFit/>
          </a:bodyPr>
          <a:lstStyle>
            <a:lvl1pPr marL="0" indent="0" algn="r">
              <a:spcBef>
                <a:spcPts val="600"/>
              </a:spcBef>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0F5AF0A9-C1B0-F74F-A0F8-9FB5AB589BA1}"/>
              </a:ext>
            </a:extLst>
          </p:cNvPr>
          <p:cNvPicPr>
            <a:picLocks noChangeAspect="1"/>
          </p:cNvPicPr>
          <p:nvPr/>
        </p:nvPicPr>
        <p:blipFill>
          <a:blip r:embed="rId2"/>
          <a:stretch>
            <a:fillRect/>
          </a:stretch>
        </p:blipFill>
        <p:spPr>
          <a:xfrm>
            <a:off x="9666288" y="457200"/>
            <a:ext cx="2057400" cy="457200"/>
          </a:xfrm>
          <a:prstGeom prst="rect">
            <a:avLst/>
          </a:prstGeom>
        </p:spPr>
      </p:pic>
      <p:pic>
        <p:nvPicPr>
          <p:cNvPr id="7" name="Picture 6">
            <a:extLst>
              <a:ext uri="{FF2B5EF4-FFF2-40B4-BE49-F238E27FC236}">
                <a16:creationId xmlns:a16="http://schemas.microsoft.com/office/drawing/2014/main" id="{A310080A-FADB-C84C-9E8A-9A6C4CCC1943}"/>
              </a:ext>
            </a:extLst>
          </p:cNvPr>
          <p:cNvPicPr>
            <a:picLocks noChangeAspect="1"/>
          </p:cNvPicPr>
          <p:nvPr/>
        </p:nvPicPr>
        <p:blipFill>
          <a:blip r:embed="rId3">
            <a:alphaModFix amt="40000"/>
          </a:blip>
          <a:stretch>
            <a:fillRect/>
          </a:stretch>
        </p:blipFill>
        <p:spPr>
          <a:xfrm>
            <a:off x="406400" y="5438588"/>
            <a:ext cx="11379200" cy="1016000"/>
          </a:xfrm>
          <a:prstGeom prst="rect">
            <a:avLst/>
          </a:prstGeom>
        </p:spPr>
      </p:pic>
      <p:sp>
        <p:nvSpPr>
          <p:cNvPr id="8" name="Text Placeholder 6">
            <a:extLst>
              <a:ext uri="{FF2B5EF4-FFF2-40B4-BE49-F238E27FC236}">
                <a16:creationId xmlns:a16="http://schemas.microsoft.com/office/drawing/2014/main" id="{31526EC7-B230-AA4F-9234-11B5F605AE5E}"/>
              </a:ext>
            </a:extLst>
          </p:cNvPr>
          <p:cNvSpPr>
            <a:spLocks noGrp="1"/>
          </p:cNvSpPr>
          <p:nvPr>
            <p:ph type="body" sz="quarter" idx="12" hasCustomPrompt="1"/>
          </p:nvPr>
        </p:nvSpPr>
        <p:spPr>
          <a:xfrm>
            <a:off x="8641505" y="6145309"/>
            <a:ext cx="3187473" cy="369332"/>
          </a:xfrm>
        </p:spPr>
        <p:txBody>
          <a:bodyPr>
            <a:spAutoFit/>
          </a:bodyPr>
          <a:lstStyle>
            <a:lvl1pPr marL="0" indent="0" algn="r">
              <a:buNone/>
              <a:defRPr sz="1800">
                <a:solidFill>
                  <a:schemeClr val="tx2"/>
                </a:solidFill>
              </a:defRPr>
            </a:lvl1pPr>
          </a:lstStyle>
          <a:p>
            <a:pPr lvl="0"/>
            <a:r>
              <a:rPr lang="en-US"/>
              <a:t>Insert Date Here</a:t>
            </a:r>
          </a:p>
        </p:txBody>
      </p:sp>
    </p:spTree>
    <p:extLst>
      <p:ext uri="{BB962C8B-B14F-4D97-AF65-F5344CB8AC3E}">
        <p14:creationId xmlns:p14="http://schemas.microsoft.com/office/powerpoint/2010/main" val="3439319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784DC-18EE-054C-BAC3-AD113C4510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9217A-DC1B-3142-AF63-384B81755B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32241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784DC-18EE-054C-BAC3-AD113C4510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9217A-DC1B-3142-AF63-384B81755B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D4A49C8B-EC65-7C42-857C-FFEC00BCB6AB}"/>
              </a:ext>
            </a:extLst>
          </p:cNvPr>
          <p:cNvSpPr>
            <a:spLocks noGrp="1"/>
          </p:cNvSpPr>
          <p:nvPr>
            <p:ph type="body" sz="quarter" idx="13"/>
          </p:nvPr>
        </p:nvSpPr>
        <p:spPr>
          <a:xfrm>
            <a:off x="365760" y="822959"/>
            <a:ext cx="11430000" cy="502920"/>
          </a:xfrm>
        </p:spPr>
        <p:txBody>
          <a:bodyPr wrap="square">
            <a:spAutoFit/>
          </a:bodyPr>
          <a:lstStyle>
            <a:lvl1pPr marL="0" indent="0">
              <a:buNone/>
              <a:defRPr sz="2400">
                <a:solidFill>
                  <a:schemeClr val="accent3"/>
                </a:solidFill>
              </a:defRPr>
            </a:lvl1pPr>
          </a:lstStyle>
          <a:p>
            <a:pPr lvl="0"/>
            <a:r>
              <a:rPr lang="en-US"/>
              <a:t>Click to edit Master text styles</a:t>
            </a:r>
          </a:p>
        </p:txBody>
      </p:sp>
    </p:spTree>
    <p:extLst>
      <p:ext uri="{BB962C8B-B14F-4D97-AF65-F5344CB8AC3E}">
        <p14:creationId xmlns:p14="http://schemas.microsoft.com/office/powerpoint/2010/main" val="1787395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81B7-7217-C64C-8C6C-26C1DFA99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5914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784DC-18EE-054C-BAC3-AD113C4510D3}"/>
              </a:ext>
            </a:extLst>
          </p:cNvPr>
          <p:cNvSpPr>
            <a:spLocks noGrp="1"/>
          </p:cNvSpPr>
          <p:nvPr>
            <p:ph type="title"/>
          </p:nvPr>
        </p:nvSpPr>
        <p:spPr/>
        <p:txBody>
          <a:bodyPr/>
          <a:lstStyle/>
          <a:p>
            <a:r>
              <a:rPr lang="en-US"/>
              <a:t>Click to edit Master title style</a:t>
            </a:r>
          </a:p>
        </p:txBody>
      </p:sp>
      <p:sp>
        <p:nvSpPr>
          <p:cNvPr id="9" name="Text Placeholder 8">
            <a:extLst>
              <a:ext uri="{FF2B5EF4-FFF2-40B4-BE49-F238E27FC236}">
                <a16:creationId xmlns:a16="http://schemas.microsoft.com/office/drawing/2014/main" id="{D4A49C8B-EC65-7C42-857C-FFEC00BCB6AB}"/>
              </a:ext>
            </a:extLst>
          </p:cNvPr>
          <p:cNvSpPr>
            <a:spLocks noGrp="1"/>
          </p:cNvSpPr>
          <p:nvPr>
            <p:ph type="body" sz="quarter" idx="13"/>
          </p:nvPr>
        </p:nvSpPr>
        <p:spPr>
          <a:xfrm>
            <a:off x="365760" y="822959"/>
            <a:ext cx="11430000" cy="502920"/>
          </a:xfrm>
        </p:spPr>
        <p:txBody>
          <a:bodyPr wrap="square">
            <a:spAutoFit/>
          </a:bodyPr>
          <a:lstStyle>
            <a:lvl1pPr marL="0" indent="0">
              <a:buNone/>
              <a:defRPr sz="2400">
                <a:solidFill>
                  <a:schemeClr val="accent3"/>
                </a:solidFill>
              </a:defRPr>
            </a:lvl1pPr>
          </a:lstStyle>
          <a:p>
            <a:pPr lvl="0"/>
            <a:r>
              <a:rPr lang="en-US"/>
              <a:t>Click to edit Master text styles</a:t>
            </a:r>
          </a:p>
        </p:txBody>
      </p:sp>
    </p:spTree>
    <p:extLst>
      <p:ext uri="{BB962C8B-B14F-4D97-AF65-F5344CB8AC3E}">
        <p14:creationId xmlns:p14="http://schemas.microsoft.com/office/powerpoint/2010/main" val="1992993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wo-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784DC-18EE-054C-BAC3-AD113C4510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9217A-DC1B-3142-AF63-384B81755B6F}"/>
              </a:ext>
            </a:extLst>
          </p:cNvPr>
          <p:cNvSpPr>
            <a:spLocks noGrp="1"/>
          </p:cNvSpPr>
          <p:nvPr>
            <p:ph idx="1"/>
          </p:nvPr>
        </p:nvSpPr>
        <p:spPr>
          <a:xfrm>
            <a:off x="365760" y="1463040"/>
            <a:ext cx="5486400" cy="4572000"/>
          </a:xfrm>
        </p:spPr>
        <p:txBody>
          <a:bodyPr/>
          <a:lstStyle/>
          <a:p>
            <a:pPr lvl="0"/>
            <a:r>
              <a:rPr lang="en-US"/>
              <a:t>Click to edit Master text styles</a:t>
            </a:r>
          </a:p>
          <a:p>
            <a:pPr lvl="1"/>
            <a:r>
              <a:rPr lang="en-US"/>
              <a:t>Second level</a:t>
            </a:r>
          </a:p>
          <a:p>
            <a:pPr lvl="2"/>
            <a:r>
              <a:rPr lang="en-US"/>
              <a:t>Third level</a:t>
            </a:r>
          </a:p>
        </p:txBody>
      </p:sp>
      <p:sp>
        <p:nvSpPr>
          <p:cNvPr id="7" name="Content Placeholder 2">
            <a:extLst>
              <a:ext uri="{FF2B5EF4-FFF2-40B4-BE49-F238E27FC236}">
                <a16:creationId xmlns:a16="http://schemas.microsoft.com/office/drawing/2014/main" id="{19C68FFF-2ACC-E149-A11C-727EFC59E3BE}"/>
              </a:ext>
            </a:extLst>
          </p:cNvPr>
          <p:cNvSpPr>
            <a:spLocks noGrp="1"/>
          </p:cNvSpPr>
          <p:nvPr>
            <p:ph idx="13"/>
          </p:nvPr>
        </p:nvSpPr>
        <p:spPr>
          <a:xfrm>
            <a:off x="6309360" y="1463040"/>
            <a:ext cx="5486400" cy="4572000"/>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88270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100BFE-5A25-F64C-ACE0-328EDBE4072B}"/>
              </a:ext>
            </a:extLst>
          </p:cNvPr>
          <p:cNvSpPr>
            <a:spLocks noGrp="1"/>
          </p:cNvSpPr>
          <p:nvPr>
            <p:ph type="title"/>
          </p:nvPr>
        </p:nvSpPr>
        <p:spPr>
          <a:xfrm>
            <a:off x="365760" y="365760"/>
            <a:ext cx="11430000" cy="548640"/>
          </a:xfrm>
          <a:prstGeom prst="rect">
            <a:avLst/>
          </a:prstGeom>
        </p:spPr>
        <p:txBody>
          <a:bodyPr vert="horz" wrap="square" lIns="91440" tIns="45720" rIns="91440" bIns="45720" rtlCol="0" anchor="t">
            <a:spAutoFit/>
          </a:bodyPr>
          <a:lstStyle/>
          <a:p>
            <a:r>
              <a:rPr lang="en-US"/>
              <a:t>Click to edit Master title style</a:t>
            </a:r>
          </a:p>
        </p:txBody>
      </p:sp>
      <p:sp>
        <p:nvSpPr>
          <p:cNvPr id="3" name="Text Placeholder 2">
            <a:extLst>
              <a:ext uri="{FF2B5EF4-FFF2-40B4-BE49-F238E27FC236}">
                <a16:creationId xmlns:a16="http://schemas.microsoft.com/office/drawing/2014/main" id="{4E3D8CAB-668A-4A42-AD8D-83D3C95D6E6D}"/>
              </a:ext>
            </a:extLst>
          </p:cNvPr>
          <p:cNvSpPr>
            <a:spLocks noGrp="1"/>
          </p:cNvSpPr>
          <p:nvPr>
            <p:ph type="body" idx="1"/>
          </p:nvPr>
        </p:nvSpPr>
        <p:spPr>
          <a:xfrm>
            <a:off x="365760" y="1463040"/>
            <a:ext cx="11430000" cy="457200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a:extLst>
              <a:ext uri="{FF2B5EF4-FFF2-40B4-BE49-F238E27FC236}">
                <a16:creationId xmlns:a16="http://schemas.microsoft.com/office/drawing/2014/main" id="{F3C9F468-06C7-6F4F-9A9D-B142D5B4E6C4}"/>
              </a:ext>
            </a:extLst>
          </p:cNvPr>
          <p:cNvSpPr txBox="1"/>
          <p:nvPr/>
        </p:nvSpPr>
        <p:spPr>
          <a:xfrm>
            <a:off x="697593" y="6531388"/>
            <a:ext cx="2524125" cy="138499"/>
          </a:xfrm>
          <a:prstGeom prst="rect">
            <a:avLst/>
          </a:prstGeom>
          <a:noFill/>
        </p:spPr>
        <p:txBody>
          <a:bodyPr wrap="square" lIns="0" tIns="0" rIns="0" bIns="0" rtlCol="0">
            <a:spAutoFit/>
          </a:bodyPr>
          <a:lstStyle/>
          <a:p>
            <a:pPr algn="l"/>
            <a:r>
              <a:rPr lang="en-US" sz="900" spc="30" baseline="0">
                <a:solidFill>
                  <a:schemeClr val="accent3"/>
                </a:solidFill>
              </a:rPr>
              <a:t>KLA Confidential | Need-to-Know Only</a:t>
            </a:r>
          </a:p>
        </p:txBody>
      </p:sp>
      <p:pic>
        <p:nvPicPr>
          <p:cNvPr id="11" name="Picture 10">
            <a:extLst>
              <a:ext uri="{FF2B5EF4-FFF2-40B4-BE49-F238E27FC236}">
                <a16:creationId xmlns:a16="http://schemas.microsoft.com/office/drawing/2014/main" id="{93F5AEF8-F15B-C441-9B07-25564C8B7296}"/>
              </a:ext>
            </a:extLst>
          </p:cNvPr>
          <p:cNvPicPr>
            <a:picLocks noChangeAspect="1"/>
          </p:cNvPicPr>
          <p:nvPr/>
        </p:nvPicPr>
        <p:blipFill>
          <a:blip r:embed="rId13"/>
          <a:stretch>
            <a:fillRect/>
          </a:stretch>
        </p:blipFill>
        <p:spPr>
          <a:xfrm>
            <a:off x="10910888" y="6508915"/>
            <a:ext cx="812800" cy="177800"/>
          </a:xfrm>
          <a:prstGeom prst="rect">
            <a:avLst/>
          </a:prstGeom>
        </p:spPr>
      </p:pic>
      <p:sp>
        <p:nvSpPr>
          <p:cNvPr id="4" name="TextBox 3">
            <a:extLst>
              <a:ext uri="{FF2B5EF4-FFF2-40B4-BE49-F238E27FC236}">
                <a16:creationId xmlns:a16="http://schemas.microsoft.com/office/drawing/2014/main" id="{04FEDCB5-7EFA-8648-857E-73414257FB99}"/>
              </a:ext>
            </a:extLst>
          </p:cNvPr>
          <p:cNvSpPr txBox="1"/>
          <p:nvPr/>
        </p:nvSpPr>
        <p:spPr>
          <a:xfrm>
            <a:off x="118836" y="6511830"/>
            <a:ext cx="478971" cy="169277"/>
          </a:xfrm>
          <a:prstGeom prst="rect">
            <a:avLst/>
          </a:prstGeom>
          <a:noFill/>
        </p:spPr>
        <p:txBody>
          <a:bodyPr wrap="square" lIns="0" tIns="0" rIns="0" bIns="0" rtlCol="0" anchor="ctr">
            <a:spAutoFit/>
          </a:bodyPr>
          <a:lstStyle/>
          <a:p>
            <a:pPr algn="r"/>
            <a:fld id="{2A65E3F1-16C0-DE4C-A14E-DA21524AA8EE}" type="slidenum">
              <a:rPr lang="en-US" sz="1100" smtClean="0">
                <a:solidFill>
                  <a:schemeClr val="accent3"/>
                </a:solidFill>
              </a:rPr>
              <a:pPr algn="r"/>
              <a:t>‹#›</a:t>
            </a:fld>
            <a:endParaRPr lang="en-US" sz="1100">
              <a:solidFill>
                <a:schemeClr val="accent3"/>
              </a:solidFill>
            </a:endParaRPr>
          </a:p>
        </p:txBody>
      </p:sp>
    </p:spTree>
    <p:extLst>
      <p:ext uri="{BB962C8B-B14F-4D97-AF65-F5344CB8AC3E}">
        <p14:creationId xmlns:p14="http://schemas.microsoft.com/office/powerpoint/2010/main" val="62632758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7" r:id="rId5"/>
    <p:sldLayoutId id="2147483665" r:id="rId6"/>
    <p:sldLayoutId id="2147483654" r:id="rId7"/>
    <p:sldLayoutId id="2147483664" r:id="rId8"/>
    <p:sldLayoutId id="2147483668" r:id="rId9"/>
    <p:sldLayoutId id="2147483651" r:id="rId10"/>
    <p:sldLayoutId id="2147483663" r:id="rId11"/>
  </p:sldLayoutIdLst>
  <p:hf sldNum="0"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200"/>
        </a:spcBef>
        <a:buClr>
          <a:schemeClr val="accent3"/>
        </a:buClr>
        <a:buFont typeface="Wingdings" pitchFamily="2" charset="2"/>
        <a:buChar char="§"/>
        <a:defRPr sz="2400" kern="1200">
          <a:solidFill>
            <a:schemeClr val="tx1"/>
          </a:solidFill>
          <a:latin typeface="+mn-lt"/>
          <a:ea typeface="+mn-ea"/>
          <a:cs typeface="+mn-cs"/>
        </a:defRPr>
      </a:lvl1pPr>
      <a:lvl2pPr marL="463550" indent="-228600" algn="l" defTabSz="914400" rtl="0" eaLnBrk="1" latinLnBrk="0" hangingPunct="1">
        <a:lnSpc>
          <a:spcPct val="100000"/>
        </a:lnSpc>
        <a:spcBef>
          <a:spcPts val="800"/>
        </a:spcBef>
        <a:buClr>
          <a:schemeClr val="accent3"/>
        </a:buClr>
        <a:buSzPct val="80000"/>
        <a:buFont typeface="Wingdings" pitchFamily="2" charset="2"/>
        <a:buChar char="§"/>
        <a:tabLst/>
        <a:defRPr sz="2000" kern="1200">
          <a:solidFill>
            <a:schemeClr val="tx1"/>
          </a:solidFill>
          <a:latin typeface="+mn-lt"/>
          <a:ea typeface="+mn-ea"/>
          <a:cs typeface="+mn-cs"/>
        </a:defRPr>
      </a:lvl2pPr>
      <a:lvl3pPr marL="690563" indent="-227013" algn="l" defTabSz="914400" rtl="0" eaLnBrk="1" latinLnBrk="0" hangingPunct="1">
        <a:lnSpc>
          <a:spcPct val="100000"/>
        </a:lnSpc>
        <a:spcBef>
          <a:spcPts val="800"/>
        </a:spcBef>
        <a:buClr>
          <a:schemeClr val="accent3"/>
        </a:buClr>
        <a:buSzPct val="80000"/>
        <a:buFont typeface="Wingdings" pitchFamily="2" charset="2"/>
        <a:buChar char="§"/>
        <a:tabLst/>
        <a:defRPr sz="1800" kern="1200">
          <a:solidFill>
            <a:schemeClr val="tx1"/>
          </a:solidFill>
          <a:latin typeface="+mn-lt"/>
          <a:ea typeface="+mn-ea"/>
          <a:cs typeface="+mn-cs"/>
        </a:defRPr>
      </a:lvl3pPr>
      <a:lvl4pPr marL="914400" indent="-222250" algn="l" defTabSz="914400" rtl="0" eaLnBrk="1" latinLnBrk="0" hangingPunct="1">
        <a:lnSpc>
          <a:spcPct val="100000"/>
        </a:lnSpc>
        <a:spcBef>
          <a:spcPts val="800"/>
        </a:spcBef>
        <a:buClr>
          <a:schemeClr val="accent3"/>
        </a:buClr>
        <a:buSzPct val="80000"/>
        <a:buFont typeface="Wingdings" pitchFamily="2" charset="2"/>
        <a:buChar char="§"/>
        <a:tabLst/>
        <a:defRPr sz="1600" kern="1200">
          <a:solidFill>
            <a:schemeClr val="tx1"/>
          </a:solidFill>
          <a:latin typeface="+mn-lt"/>
          <a:ea typeface="+mn-ea"/>
          <a:cs typeface="+mn-cs"/>
        </a:defRPr>
      </a:lvl4pPr>
      <a:lvl5pPr marL="1144588" indent="-230188" algn="l" defTabSz="914400" rtl="0" eaLnBrk="1" latinLnBrk="0" hangingPunct="1">
        <a:lnSpc>
          <a:spcPct val="90000"/>
        </a:lnSpc>
        <a:spcBef>
          <a:spcPts val="500"/>
        </a:spcBef>
        <a:buClr>
          <a:schemeClr val="accent3"/>
        </a:buClr>
        <a:buSzPct val="80000"/>
        <a:buFont typeface="Wingdings" pitchFamily="2" charset="2"/>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8">
          <p15:clr>
            <a:srgbClr val="F26B43"/>
          </p15:clr>
        </p15:guide>
        <p15:guide id="2" pos="7385">
          <p15:clr>
            <a:srgbClr val="F26B43"/>
          </p15:clr>
        </p15:guide>
        <p15:guide id="3"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907A82-EF71-4829-B151-05B53E40511D}"/>
              </a:ext>
            </a:extLst>
          </p:cNvPr>
          <p:cNvSpPr>
            <a:spLocks noGrp="1"/>
          </p:cNvSpPr>
          <p:nvPr>
            <p:ph type="ctrTitle"/>
          </p:nvPr>
        </p:nvSpPr>
        <p:spPr/>
        <p:txBody>
          <a:bodyPr wrap="square" anchor="b">
            <a:normAutofit/>
          </a:bodyPr>
          <a:lstStyle/>
          <a:p>
            <a:r>
              <a:rPr lang="en-US" dirty="0"/>
              <a:t>Introduction to Git</a:t>
            </a:r>
          </a:p>
        </p:txBody>
      </p:sp>
      <p:sp>
        <p:nvSpPr>
          <p:cNvPr id="9" name="Subtitle 8">
            <a:extLst>
              <a:ext uri="{FF2B5EF4-FFF2-40B4-BE49-F238E27FC236}">
                <a16:creationId xmlns:a16="http://schemas.microsoft.com/office/drawing/2014/main" id="{2DC4F81D-90C0-4FA7-8403-9DE3B6D485D1}"/>
              </a:ext>
            </a:extLst>
          </p:cNvPr>
          <p:cNvSpPr>
            <a:spLocks noGrp="1"/>
          </p:cNvSpPr>
          <p:nvPr>
            <p:ph type="subTitle" idx="1"/>
          </p:nvPr>
        </p:nvSpPr>
        <p:spPr/>
        <p:txBody>
          <a:bodyPr wrap="square" anchor="t">
            <a:normAutofit/>
          </a:bodyPr>
          <a:lstStyle/>
          <a:p>
            <a:r>
              <a:rPr lang="en-GB" dirty="0"/>
              <a:t>Shlomi Alon</a:t>
            </a:r>
            <a:endParaRPr lang="he-IL" dirty="0"/>
          </a:p>
        </p:txBody>
      </p:sp>
      <p:sp>
        <p:nvSpPr>
          <p:cNvPr id="10" name="Text Placeholder 9">
            <a:extLst>
              <a:ext uri="{FF2B5EF4-FFF2-40B4-BE49-F238E27FC236}">
                <a16:creationId xmlns:a16="http://schemas.microsoft.com/office/drawing/2014/main" id="{1EB334E6-5FF0-4A15-89B9-504EA5851D36}"/>
              </a:ext>
            </a:extLst>
          </p:cNvPr>
          <p:cNvSpPr>
            <a:spLocks noGrp="1"/>
          </p:cNvSpPr>
          <p:nvPr>
            <p:ph type="body" sz="quarter" idx="12"/>
          </p:nvPr>
        </p:nvSpPr>
        <p:spPr/>
        <p:txBody>
          <a:bodyPr>
            <a:normAutofit/>
          </a:bodyPr>
          <a:lstStyle/>
          <a:p>
            <a:r>
              <a:rPr lang="en-US" dirty="0"/>
              <a:t>July 2022</a:t>
            </a:r>
            <a:endParaRPr lang="he-IL" dirty="0"/>
          </a:p>
        </p:txBody>
      </p:sp>
      <p:pic>
        <p:nvPicPr>
          <p:cNvPr id="4" name="Picture 3">
            <a:extLst>
              <a:ext uri="{FF2B5EF4-FFF2-40B4-BE49-F238E27FC236}">
                <a16:creationId xmlns:a16="http://schemas.microsoft.com/office/drawing/2014/main" id="{6E67F4E7-7FC3-4CE6-9C30-D4D2538B448C}"/>
              </a:ext>
            </a:extLst>
          </p:cNvPr>
          <p:cNvPicPr>
            <a:picLocks noChangeAspect="1"/>
          </p:cNvPicPr>
          <p:nvPr/>
        </p:nvPicPr>
        <p:blipFill>
          <a:blip r:embed="rId3"/>
          <a:stretch>
            <a:fillRect/>
          </a:stretch>
        </p:blipFill>
        <p:spPr>
          <a:xfrm>
            <a:off x="363022" y="1612900"/>
            <a:ext cx="6411159" cy="3632200"/>
          </a:xfrm>
          <a:prstGeom prst="rect">
            <a:avLst/>
          </a:prstGeom>
        </p:spPr>
      </p:pic>
    </p:spTree>
    <p:extLst>
      <p:ext uri="{BB962C8B-B14F-4D97-AF65-F5344CB8AC3E}">
        <p14:creationId xmlns:p14="http://schemas.microsoft.com/office/powerpoint/2010/main" val="728616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8FBC-A9CE-4872-88DC-0D9AE9EE419A}"/>
              </a:ext>
            </a:extLst>
          </p:cNvPr>
          <p:cNvSpPr>
            <a:spLocks noGrp="1"/>
          </p:cNvSpPr>
          <p:nvPr>
            <p:ph type="title"/>
          </p:nvPr>
        </p:nvSpPr>
        <p:spPr/>
        <p:txBody>
          <a:bodyPr/>
          <a:lstStyle/>
          <a:p>
            <a:r>
              <a:rPr lang="en-US" dirty="0"/>
              <a:t>Git: the three states – Staged </a:t>
            </a:r>
          </a:p>
        </p:txBody>
      </p:sp>
      <p:sp>
        <p:nvSpPr>
          <p:cNvPr id="3" name="Content Placeholder 2">
            <a:extLst>
              <a:ext uri="{FF2B5EF4-FFF2-40B4-BE49-F238E27FC236}">
                <a16:creationId xmlns:a16="http://schemas.microsoft.com/office/drawing/2014/main" id="{BFAE6443-0A92-4A57-802A-148DA7808394}"/>
              </a:ext>
            </a:extLst>
          </p:cNvPr>
          <p:cNvSpPr>
            <a:spLocks noGrp="1"/>
          </p:cNvSpPr>
          <p:nvPr>
            <p:ph idx="1"/>
          </p:nvPr>
        </p:nvSpPr>
        <p:spPr/>
        <p:txBody>
          <a:bodyPr/>
          <a:lstStyle/>
          <a:p>
            <a:pPr marL="0" indent="0">
              <a:buNone/>
            </a:pPr>
            <a:r>
              <a:rPr lang="en-US" b="0" i="0" dirty="0">
                <a:solidFill>
                  <a:srgbClr val="393335"/>
                </a:solidFill>
                <a:effectLst/>
                <a:latin typeface="lufga-regular"/>
              </a:rPr>
              <a:t>When we're finished with all the modifications to our file, it moves to the staged state. The file is now ready to be added to the local git database, you have marked it to go into your next commit snapshot.</a:t>
            </a:r>
            <a:endParaRPr lang="en-US" dirty="0"/>
          </a:p>
        </p:txBody>
      </p:sp>
      <p:pic>
        <p:nvPicPr>
          <p:cNvPr id="5" name="Picture 4">
            <a:extLst>
              <a:ext uri="{FF2B5EF4-FFF2-40B4-BE49-F238E27FC236}">
                <a16:creationId xmlns:a16="http://schemas.microsoft.com/office/drawing/2014/main" id="{DEC70369-AFA3-4F37-9B5B-BE1BF8C29EA6}"/>
              </a:ext>
            </a:extLst>
          </p:cNvPr>
          <p:cNvPicPr>
            <a:picLocks noChangeAspect="1"/>
          </p:cNvPicPr>
          <p:nvPr/>
        </p:nvPicPr>
        <p:blipFill>
          <a:blip r:embed="rId3"/>
          <a:stretch>
            <a:fillRect/>
          </a:stretch>
        </p:blipFill>
        <p:spPr>
          <a:xfrm>
            <a:off x="521229" y="2914650"/>
            <a:ext cx="6040437" cy="2584983"/>
          </a:xfrm>
          <a:prstGeom prst="rect">
            <a:avLst/>
          </a:prstGeom>
        </p:spPr>
      </p:pic>
    </p:spTree>
    <p:extLst>
      <p:ext uri="{BB962C8B-B14F-4D97-AF65-F5344CB8AC3E}">
        <p14:creationId xmlns:p14="http://schemas.microsoft.com/office/powerpoint/2010/main" val="1173415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AB6BD-DACF-422E-9BD2-C43110674BE4}"/>
              </a:ext>
            </a:extLst>
          </p:cNvPr>
          <p:cNvSpPr>
            <a:spLocks noGrp="1"/>
          </p:cNvSpPr>
          <p:nvPr>
            <p:ph type="title"/>
          </p:nvPr>
        </p:nvSpPr>
        <p:spPr/>
        <p:txBody>
          <a:bodyPr/>
          <a:lstStyle/>
          <a:p>
            <a:r>
              <a:rPr lang="en-US" dirty="0"/>
              <a:t>Git: the three states </a:t>
            </a:r>
          </a:p>
        </p:txBody>
      </p:sp>
      <p:pic>
        <p:nvPicPr>
          <p:cNvPr id="5" name="Content Placeholder 4">
            <a:extLst>
              <a:ext uri="{FF2B5EF4-FFF2-40B4-BE49-F238E27FC236}">
                <a16:creationId xmlns:a16="http://schemas.microsoft.com/office/drawing/2014/main" id="{B09C9D82-CE51-45D6-842D-3F076D55220A}"/>
              </a:ext>
            </a:extLst>
          </p:cNvPr>
          <p:cNvPicPr>
            <a:picLocks noGrp="1" noChangeAspect="1"/>
          </p:cNvPicPr>
          <p:nvPr>
            <p:ph idx="1"/>
          </p:nvPr>
        </p:nvPicPr>
        <p:blipFill>
          <a:blip r:embed="rId2"/>
          <a:stretch>
            <a:fillRect/>
          </a:stretch>
        </p:blipFill>
        <p:spPr>
          <a:xfrm>
            <a:off x="1854201" y="1159933"/>
            <a:ext cx="7259871" cy="4895227"/>
          </a:xfrm>
        </p:spPr>
      </p:pic>
    </p:spTree>
    <p:extLst>
      <p:ext uri="{BB962C8B-B14F-4D97-AF65-F5344CB8AC3E}">
        <p14:creationId xmlns:p14="http://schemas.microsoft.com/office/powerpoint/2010/main" val="3550826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D84B-578A-43B9-B26B-8523A654BC43}"/>
              </a:ext>
            </a:extLst>
          </p:cNvPr>
          <p:cNvSpPr>
            <a:spLocks noGrp="1"/>
          </p:cNvSpPr>
          <p:nvPr>
            <p:ph type="title"/>
          </p:nvPr>
        </p:nvSpPr>
        <p:spPr>
          <a:xfrm>
            <a:off x="365760" y="365760"/>
            <a:ext cx="11430000" cy="535531"/>
          </a:xfrm>
        </p:spPr>
        <p:txBody>
          <a:bodyPr/>
          <a:lstStyle/>
          <a:p>
            <a:r>
              <a:rPr lang="en-US" dirty="0"/>
              <a:t>Git: the three Sections</a:t>
            </a:r>
          </a:p>
        </p:txBody>
      </p:sp>
      <p:sp>
        <p:nvSpPr>
          <p:cNvPr id="3" name="Content Placeholder 2">
            <a:extLst>
              <a:ext uri="{FF2B5EF4-FFF2-40B4-BE49-F238E27FC236}">
                <a16:creationId xmlns:a16="http://schemas.microsoft.com/office/drawing/2014/main" id="{A29F1A04-4447-41BB-ACB4-F2A378AE40A1}"/>
              </a:ext>
            </a:extLst>
          </p:cNvPr>
          <p:cNvSpPr>
            <a:spLocks noGrp="1"/>
          </p:cNvSpPr>
          <p:nvPr>
            <p:ph idx="1"/>
          </p:nvPr>
        </p:nvSpPr>
        <p:spPr>
          <a:xfrm>
            <a:off x="365760" y="999067"/>
            <a:ext cx="11430000" cy="5493173"/>
          </a:xfrm>
        </p:spPr>
        <p:txBody>
          <a:bodyPr/>
          <a:lstStyle/>
          <a:p>
            <a:pPr marL="0" indent="0" algn="l">
              <a:buNone/>
            </a:pPr>
            <a:r>
              <a:rPr lang="en-US" b="0" i="0" dirty="0">
                <a:solidFill>
                  <a:srgbClr val="393335"/>
                </a:solidFill>
                <a:effectLst/>
                <a:latin typeface="lufga-regular"/>
              </a:rPr>
              <a:t>Similar to how files can be in three different states, a Git project consists of three different sections:</a:t>
            </a:r>
          </a:p>
          <a:p>
            <a:pPr lvl="1"/>
            <a:r>
              <a:rPr lang="en-US" b="0" i="0" dirty="0">
                <a:solidFill>
                  <a:srgbClr val="393335"/>
                </a:solidFill>
                <a:effectLst/>
                <a:latin typeface="lufga-regular"/>
              </a:rPr>
              <a:t>The first section is the .git directory, also known as the repository. This is where Git stores the metadata and object database for your project.</a:t>
            </a:r>
          </a:p>
          <a:p>
            <a:pPr lvl="1"/>
            <a:r>
              <a:rPr lang="en-US" b="0" i="0" dirty="0">
                <a:solidFill>
                  <a:srgbClr val="393335"/>
                </a:solidFill>
                <a:effectLst/>
                <a:latin typeface="lufga-regular"/>
              </a:rPr>
              <a:t>The next section is the working directory. This is a single checkout of one version of the project. This is where you can modify files.</a:t>
            </a:r>
          </a:p>
          <a:p>
            <a:pPr lvl="1"/>
            <a:r>
              <a:rPr lang="en-US" b="0" i="0" dirty="0">
                <a:solidFill>
                  <a:srgbClr val="393335"/>
                </a:solidFill>
                <a:effectLst/>
                <a:latin typeface="lufga-regular"/>
              </a:rPr>
              <a:t>The third section is the staging area, also known as the index. It's the area between the working directory and the .git directory. All the files which are ready for a commit are stored here.</a:t>
            </a:r>
          </a:p>
          <a:p>
            <a:pPr marL="0" indent="0">
              <a:buNone/>
            </a:pPr>
            <a:r>
              <a:rPr lang="en-US" b="0" i="0" dirty="0">
                <a:solidFill>
                  <a:srgbClr val="393335"/>
                </a:solidFill>
                <a:effectLst/>
                <a:latin typeface="lufga-regular"/>
              </a:rPr>
              <a:t>When we commit, what is in the staging area moves to the new version of the repository. This excludes what is in the working directory. This allows us to change files however we like, but only what we move to the staging area will be committed. Everything we changed but do not want to put in a repository stays in the working directory.</a:t>
            </a:r>
          </a:p>
          <a:p>
            <a:pPr marL="0" indent="0">
              <a:buNone/>
            </a:pPr>
            <a:endParaRPr lang="en-US" dirty="0"/>
          </a:p>
        </p:txBody>
      </p:sp>
    </p:spTree>
    <p:extLst>
      <p:ext uri="{BB962C8B-B14F-4D97-AF65-F5344CB8AC3E}">
        <p14:creationId xmlns:p14="http://schemas.microsoft.com/office/powerpoint/2010/main" val="144582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A776D-C586-4A3B-930A-BE7AFA4FF080}"/>
              </a:ext>
            </a:extLst>
          </p:cNvPr>
          <p:cNvSpPr>
            <a:spLocks noGrp="1"/>
          </p:cNvSpPr>
          <p:nvPr>
            <p:ph type="title"/>
          </p:nvPr>
        </p:nvSpPr>
        <p:spPr/>
        <p:txBody>
          <a:bodyPr/>
          <a:lstStyle/>
          <a:p>
            <a:r>
              <a:rPr lang="en-US" dirty="0"/>
              <a:t>Git: the three Sections</a:t>
            </a:r>
          </a:p>
        </p:txBody>
      </p:sp>
      <p:pic>
        <p:nvPicPr>
          <p:cNvPr id="5" name="Content Placeholder 4">
            <a:extLst>
              <a:ext uri="{FF2B5EF4-FFF2-40B4-BE49-F238E27FC236}">
                <a16:creationId xmlns:a16="http://schemas.microsoft.com/office/drawing/2014/main" id="{09B8C6BE-1E8D-4435-BFE2-917FC9663935}"/>
              </a:ext>
            </a:extLst>
          </p:cNvPr>
          <p:cNvPicPr>
            <a:picLocks noGrp="1" noChangeAspect="1"/>
          </p:cNvPicPr>
          <p:nvPr>
            <p:ph idx="1"/>
          </p:nvPr>
        </p:nvPicPr>
        <p:blipFill>
          <a:blip r:embed="rId2"/>
          <a:stretch>
            <a:fillRect/>
          </a:stretch>
        </p:blipFill>
        <p:spPr>
          <a:xfrm>
            <a:off x="2854326" y="1268941"/>
            <a:ext cx="5222874" cy="4962526"/>
          </a:xfrm>
        </p:spPr>
      </p:pic>
    </p:spTree>
    <p:extLst>
      <p:ext uri="{BB962C8B-B14F-4D97-AF65-F5344CB8AC3E}">
        <p14:creationId xmlns:p14="http://schemas.microsoft.com/office/powerpoint/2010/main" val="854697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7A22-FDEC-4581-B608-25A396AF5F61}"/>
              </a:ext>
            </a:extLst>
          </p:cNvPr>
          <p:cNvSpPr>
            <a:spLocks noGrp="1"/>
          </p:cNvSpPr>
          <p:nvPr>
            <p:ph type="title"/>
          </p:nvPr>
        </p:nvSpPr>
        <p:spPr/>
        <p:txBody>
          <a:bodyPr/>
          <a:lstStyle/>
          <a:p>
            <a:pPr algn="ctr"/>
            <a:r>
              <a:rPr lang="en-GB"/>
              <a:t>Thank You.</a:t>
            </a:r>
          </a:p>
        </p:txBody>
      </p:sp>
      <p:sp>
        <p:nvSpPr>
          <p:cNvPr id="3" name="Text Placeholder 2">
            <a:extLst>
              <a:ext uri="{FF2B5EF4-FFF2-40B4-BE49-F238E27FC236}">
                <a16:creationId xmlns:a16="http://schemas.microsoft.com/office/drawing/2014/main" id="{8D4A33FC-3A7D-4303-9516-A4E701CD5FF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93944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0760F-1733-416E-A605-315F5C103CA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918BEFD-5E05-45ED-9B37-3BEDDDBB3A8D}"/>
              </a:ext>
            </a:extLst>
          </p:cNvPr>
          <p:cNvSpPr>
            <a:spLocks noGrp="1"/>
          </p:cNvSpPr>
          <p:nvPr>
            <p:ph idx="1"/>
          </p:nvPr>
        </p:nvSpPr>
        <p:spPr>
          <a:xfrm>
            <a:off x="365759" y="1463040"/>
            <a:ext cx="11203033" cy="4572000"/>
          </a:xfrm>
        </p:spPr>
        <p:txBody>
          <a:bodyPr/>
          <a:lstStyle/>
          <a:p>
            <a:r>
              <a:rPr lang="en-US" dirty="0"/>
              <a:t>Version Control Systems Basics </a:t>
            </a:r>
          </a:p>
          <a:p>
            <a:r>
              <a:rPr lang="en-US" i="0" dirty="0">
                <a:effectLst/>
                <a:latin typeface="+mj-lt"/>
              </a:rPr>
              <a:t>Git </a:t>
            </a:r>
            <a:r>
              <a:rPr lang="en-US" dirty="0">
                <a:latin typeface="+mj-lt"/>
              </a:rPr>
              <a:t>History</a:t>
            </a:r>
          </a:p>
          <a:p>
            <a:r>
              <a:rPr lang="en-US" i="0" dirty="0">
                <a:effectLst/>
                <a:latin typeface="+mj-lt"/>
              </a:rPr>
              <a:t>What is Git?</a:t>
            </a:r>
          </a:p>
          <a:p>
            <a:r>
              <a:rPr lang="en-US" dirty="0">
                <a:latin typeface="+mj-lt"/>
              </a:rPr>
              <a:t>Why Git?</a:t>
            </a:r>
            <a:endParaRPr lang="en-US" i="0" dirty="0">
              <a:effectLst/>
              <a:latin typeface="+mj-lt"/>
            </a:endParaRPr>
          </a:p>
          <a:p>
            <a:r>
              <a:rPr lang="en-US" dirty="0"/>
              <a:t>States of a Git File</a:t>
            </a:r>
          </a:p>
          <a:p>
            <a:r>
              <a:rPr lang="en-US" i="0" dirty="0">
                <a:solidFill>
                  <a:srgbClr val="1A1718"/>
                </a:solidFill>
                <a:effectLst/>
                <a:latin typeface="lufga-medium"/>
              </a:rPr>
              <a:t>Sections of a Git Project</a:t>
            </a:r>
          </a:p>
          <a:p>
            <a:endParaRPr lang="en-US" dirty="0"/>
          </a:p>
          <a:p>
            <a:pPr marL="0" indent="0">
              <a:buNone/>
            </a:pPr>
            <a:endParaRPr lang="en-US" dirty="0"/>
          </a:p>
        </p:txBody>
      </p:sp>
    </p:spTree>
    <p:extLst>
      <p:ext uri="{BB962C8B-B14F-4D97-AF65-F5344CB8AC3E}">
        <p14:creationId xmlns:p14="http://schemas.microsoft.com/office/powerpoint/2010/main" val="3135317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59636-2BA8-4F3E-8401-0FFAC7113F01}"/>
              </a:ext>
            </a:extLst>
          </p:cNvPr>
          <p:cNvSpPr>
            <a:spLocks noGrp="1"/>
          </p:cNvSpPr>
          <p:nvPr>
            <p:ph type="title"/>
          </p:nvPr>
        </p:nvSpPr>
        <p:spPr/>
        <p:txBody>
          <a:bodyPr/>
          <a:lstStyle/>
          <a:p>
            <a:r>
              <a:rPr lang="en-US" dirty="0"/>
              <a:t>Version Control Systems Basics </a:t>
            </a:r>
            <a:endParaRPr lang="en-US" i="0" dirty="0">
              <a:effectLst/>
              <a:latin typeface="+mj-lt"/>
            </a:endParaRPr>
          </a:p>
        </p:txBody>
      </p:sp>
      <p:sp>
        <p:nvSpPr>
          <p:cNvPr id="5" name="Content Placeholder 4">
            <a:extLst>
              <a:ext uri="{FF2B5EF4-FFF2-40B4-BE49-F238E27FC236}">
                <a16:creationId xmlns:a16="http://schemas.microsoft.com/office/drawing/2014/main" id="{759E6F45-445A-4C73-B6EE-F81557F98760}"/>
              </a:ext>
            </a:extLst>
          </p:cNvPr>
          <p:cNvSpPr>
            <a:spLocks noGrp="1"/>
          </p:cNvSpPr>
          <p:nvPr>
            <p:ph idx="1"/>
          </p:nvPr>
        </p:nvSpPr>
        <p:spPr>
          <a:xfrm>
            <a:off x="365760" y="1185333"/>
            <a:ext cx="11430000" cy="5122334"/>
          </a:xfrm>
        </p:spPr>
        <p:txBody>
          <a:bodyPr/>
          <a:lstStyle/>
          <a:p>
            <a:pPr marL="0" indent="0">
              <a:buNone/>
            </a:pPr>
            <a:r>
              <a:rPr lang="en-US" dirty="0"/>
              <a:t>A version control system is a software tool that allows to record changes brought in time to a file or a set of files in order to be able to recall specific versions later. </a:t>
            </a:r>
          </a:p>
          <a:p>
            <a:pPr marL="0" indent="0">
              <a:buNone/>
            </a:pPr>
            <a:r>
              <a:rPr lang="en-US" dirty="0"/>
              <a:t>Using this system one can: </a:t>
            </a:r>
          </a:p>
          <a:p>
            <a:pPr lvl="1"/>
            <a:r>
              <a:rPr lang="en-US" dirty="0"/>
              <a:t>revert files / sets of files to a previous state </a:t>
            </a:r>
          </a:p>
          <a:p>
            <a:pPr lvl="1"/>
            <a:r>
              <a:rPr lang="en-US" dirty="0"/>
              <a:t>review the changes made over time </a:t>
            </a:r>
          </a:p>
          <a:p>
            <a:pPr lvl="1"/>
            <a:r>
              <a:rPr lang="en-US" dirty="0"/>
              <a:t>working together and minimizing edit conflicts </a:t>
            </a:r>
          </a:p>
          <a:p>
            <a:pPr lvl="1"/>
            <a:r>
              <a:rPr lang="en-US" dirty="0"/>
              <a:t>get little overhead by storing differences instead of full copies of files </a:t>
            </a:r>
          </a:p>
          <a:p>
            <a:pPr lvl="1"/>
            <a:r>
              <a:rPr lang="en-US" dirty="0"/>
              <a:t>backup files automatically </a:t>
            </a:r>
          </a:p>
          <a:p>
            <a:pPr marL="0" indent="0">
              <a:buNone/>
            </a:pPr>
            <a:r>
              <a:rPr lang="en-US" dirty="0"/>
              <a:t>The core of the Version Control System is the repository. It refers to the data structure stored on the server which contains a set of files (grouped or not in directories), a history log of changes made in the files, a set of version control system files for data handling and management.</a:t>
            </a:r>
          </a:p>
        </p:txBody>
      </p:sp>
    </p:spTree>
    <p:extLst>
      <p:ext uri="{BB962C8B-B14F-4D97-AF65-F5344CB8AC3E}">
        <p14:creationId xmlns:p14="http://schemas.microsoft.com/office/powerpoint/2010/main" val="874661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59636-2BA8-4F3E-8401-0FFAC7113F01}"/>
              </a:ext>
            </a:extLst>
          </p:cNvPr>
          <p:cNvSpPr>
            <a:spLocks noGrp="1"/>
          </p:cNvSpPr>
          <p:nvPr>
            <p:ph type="title"/>
          </p:nvPr>
        </p:nvSpPr>
        <p:spPr/>
        <p:txBody>
          <a:bodyPr/>
          <a:lstStyle/>
          <a:p>
            <a:r>
              <a:rPr lang="en-US" i="0" dirty="0">
                <a:effectLst/>
                <a:latin typeface="+mj-lt"/>
              </a:rPr>
              <a:t>Git History</a:t>
            </a:r>
          </a:p>
        </p:txBody>
      </p:sp>
      <p:sp>
        <p:nvSpPr>
          <p:cNvPr id="5" name="Content Placeholder 4">
            <a:extLst>
              <a:ext uri="{FF2B5EF4-FFF2-40B4-BE49-F238E27FC236}">
                <a16:creationId xmlns:a16="http://schemas.microsoft.com/office/drawing/2014/main" id="{759E6F45-445A-4C73-B6EE-F81557F98760}"/>
              </a:ext>
            </a:extLst>
          </p:cNvPr>
          <p:cNvSpPr>
            <a:spLocks noGrp="1"/>
          </p:cNvSpPr>
          <p:nvPr>
            <p:ph idx="1"/>
          </p:nvPr>
        </p:nvSpPr>
        <p:spPr/>
        <p:txBody>
          <a:bodyPr/>
          <a:lstStyle/>
          <a:p>
            <a:pPr marL="0" indent="0">
              <a:buNone/>
            </a:pPr>
            <a:r>
              <a:rPr lang="en-US" b="0" i="0" dirty="0">
                <a:solidFill>
                  <a:srgbClr val="4D4D4D"/>
                </a:solidFill>
                <a:effectLst/>
                <a:latin typeface="-apple-system"/>
              </a:rPr>
              <a:t>By far, the most widely used modern version control system in the world today is Git. </a:t>
            </a:r>
          </a:p>
          <a:p>
            <a:pPr marL="0" indent="0">
              <a:buNone/>
            </a:pPr>
            <a:r>
              <a:rPr lang="en-US" b="0" i="0" dirty="0">
                <a:solidFill>
                  <a:srgbClr val="4D4D4D"/>
                </a:solidFill>
                <a:effectLst/>
                <a:latin typeface="-apple-system"/>
              </a:rPr>
              <a:t>Git is a mature, actively maintained open-source project originally developed in 2005 by </a:t>
            </a:r>
          </a:p>
          <a:p>
            <a:pPr marL="0" indent="0">
              <a:buNone/>
            </a:pPr>
            <a:r>
              <a:rPr lang="en-US" b="0" i="0" dirty="0">
                <a:solidFill>
                  <a:srgbClr val="4D4D4D"/>
                </a:solidFill>
                <a:effectLst/>
                <a:latin typeface="-apple-system"/>
              </a:rPr>
              <a:t>Linus Torvalds, the famous creator of the Linux operating system kernel.</a:t>
            </a:r>
            <a:endParaRPr lang="en-US" dirty="0"/>
          </a:p>
        </p:txBody>
      </p:sp>
    </p:spTree>
    <p:extLst>
      <p:ext uri="{BB962C8B-B14F-4D97-AF65-F5344CB8AC3E}">
        <p14:creationId xmlns:p14="http://schemas.microsoft.com/office/powerpoint/2010/main" val="3420494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59636-2BA8-4F3E-8401-0FFAC7113F01}"/>
              </a:ext>
            </a:extLst>
          </p:cNvPr>
          <p:cNvSpPr>
            <a:spLocks noGrp="1"/>
          </p:cNvSpPr>
          <p:nvPr>
            <p:ph type="title"/>
          </p:nvPr>
        </p:nvSpPr>
        <p:spPr/>
        <p:txBody>
          <a:bodyPr/>
          <a:lstStyle/>
          <a:p>
            <a:r>
              <a:rPr lang="en-US" i="0" dirty="0">
                <a:effectLst/>
                <a:latin typeface="+mj-lt"/>
              </a:rPr>
              <a:t>What is Git?</a:t>
            </a:r>
          </a:p>
        </p:txBody>
      </p:sp>
      <p:sp>
        <p:nvSpPr>
          <p:cNvPr id="3" name="Content Placeholder 2">
            <a:extLst>
              <a:ext uri="{FF2B5EF4-FFF2-40B4-BE49-F238E27FC236}">
                <a16:creationId xmlns:a16="http://schemas.microsoft.com/office/drawing/2014/main" id="{973ADE1C-2706-451A-9D78-81745C306C2C}"/>
              </a:ext>
            </a:extLst>
          </p:cNvPr>
          <p:cNvSpPr>
            <a:spLocks noGrp="1"/>
          </p:cNvSpPr>
          <p:nvPr>
            <p:ph idx="1"/>
          </p:nvPr>
        </p:nvSpPr>
        <p:spPr>
          <a:xfrm>
            <a:off x="365760" y="1463040"/>
            <a:ext cx="11430000" cy="5217160"/>
          </a:xfrm>
        </p:spPr>
        <p:txBody>
          <a:bodyPr/>
          <a:lstStyle/>
          <a:p>
            <a:pPr marL="0" indent="0">
              <a:buNone/>
            </a:pPr>
            <a:r>
              <a:rPr lang="en-US" dirty="0"/>
              <a:t>Git is a fully distributed Version Control System, widely used because of its speed, efficiency in handling large projects and the powerful branching mechanism which ensures a good management of many parallel branches.</a:t>
            </a:r>
            <a:endParaRPr lang="en-US" dirty="0">
              <a:latin typeface="+mj-lt"/>
            </a:endParaRPr>
          </a:p>
          <a:p>
            <a:pPr marL="0" indent="0">
              <a:buNone/>
            </a:pPr>
            <a:r>
              <a:rPr lang="en-US" dirty="0"/>
              <a:t>Git is different from the other Version Control Systems in terms of: </a:t>
            </a:r>
          </a:p>
          <a:p>
            <a:r>
              <a:rPr lang="en-US" dirty="0"/>
              <a:t>Data handling (save snapshots, not differences) </a:t>
            </a:r>
          </a:p>
          <a:p>
            <a:r>
              <a:rPr lang="en-US" dirty="0"/>
              <a:t>Locality (no network latency in getting the entire change history) </a:t>
            </a:r>
          </a:p>
          <a:p>
            <a:r>
              <a:rPr lang="en-US" dirty="0"/>
              <a:t>Data integrity (check-summing based on the content of the file / files) </a:t>
            </a:r>
          </a:p>
          <a:p>
            <a:r>
              <a:rPr lang="en-US" dirty="0"/>
              <a:t>Handling errors (hard to loose changes, recovery is easy) </a:t>
            </a:r>
          </a:p>
          <a:p>
            <a:r>
              <a:rPr lang="en-US" dirty="0"/>
              <a:t>Clear workflow based on states</a:t>
            </a:r>
            <a:br>
              <a:rPr lang="en-US" dirty="0">
                <a:latin typeface="+mj-lt"/>
              </a:rPr>
            </a:br>
            <a:endParaRPr lang="en-US" dirty="0">
              <a:latin typeface="+mj-lt"/>
            </a:endParaRPr>
          </a:p>
        </p:txBody>
      </p:sp>
    </p:spTree>
    <p:extLst>
      <p:ext uri="{BB962C8B-B14F-4D97-AF65-F5344CB8AC3E}">
        <p14:creationId xmlns:p14="http://schemas.microsoft.com/office/powerpoint/2010/main" val="346262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E6BB9-705A-4760-BA34-982804F83ECB}"/>
              </a:ext>
            </a:extLst>
          </p:cNvPr>
          <p:cNvSpPr>
            <a:spLocks noGrp="1"/>
          </p:cNvSpPr>
          <p:nvPr>
            <p:ph type="title"/>
          </p:nvPr>
        </p:nvSpPr>
        <p:spPr/>
        <p:txBody>
          <a:bodyPr/>
          <a:lstStyle/>
          <a:p>
            <a:r>
              <a:rPr lang="en-US" i="0" dirty="0">
                <a:effectLst/>
                <a:latin typeface="+mj-lt"/>
              </a:rPr>
              <a:t>Why Git?</a:t>
            </a:r>
            <a:endParaRPr lang="en-US" dirty="0"/>
          </a:p>
        </p:txBody>
      </p:sp>
      <p:sp>
        <p:nvSpPr>
          <p:cNvPr id="3" name="Content Placeholder 2">
            <a:extLst>
              <a:ext uri="{FF2B5EF4-FFF2-40B4-BE49-F238E27FC236}">
                <a16:creationId xmlns:a16="http://schemas.microsoft.com/office/drawing/2014/main" id="{873E7762-4551-4811-975C-0BAC9F87A2AA}"/>
              </a:ext>
            </a:extLst>
          </p:cNvPr>
          <p:cNvSpPr>
            <a:spLocks noGrp="1"/>
          </p:cNvSpPr>
          <p:nvPr>
            <p:ph idx="1"/>
          </p:nvPr>
        </p:nvSpPr>
        <p:spPr/>
        <p:txBody>
          <a:bodyPr/>
          <a:lstStyle/>
          <a:p>
            <a:r>
              <a:rPr lang="en-US" dirty="0"/>
              <a:t>Save Time </a:t>
            </a:r>
          </a:p>
          <a:p>
            <a:r>
              <a:rPr lang="en-US" dirty="0"/>
              <a:t>Work Offline</a:t>
            </a:r>
          </a:p>
          <a:p>
            <a:r>
              <a:rPr lang="en-US" dirty="0"/>
              <a:t>Undo Mistakes</a:t>
            </a:r>
          </a:p>
          <a:p>
            <a:r>
              <a:rPr lang="en-US" dirty="0"/>
              <a:t>Don’t Worry</a:t>
            </a:r>
          </a:p>
          <a:p>
            <a:r>
              <a:rPr lang="en-US" dirty="0"/>
              <a:t>Go With the Flow</a:t>
            </a:r>
          </a:p>
          <a:p>
            <a:endParaRPr lang="en-US" b="0" i="0" dirty="0">
              <a:solidFill>
                <a:srgbClr val="002D4F"/>
              </a:solidFill>
              <a:effectLst/>
              <a:latin typeface="proxima-nova"/>
            </a:endParaRPr>
          </a:p>
        </p:txBody>
      </p:sp>
      <p:sp>
        <p:nvSpPr>
          <p:cNvPr id="4" name="Content Placeholder 3">
            <a:extLst>
              <a:ext uri="{FF2B5EF4-FFF2-40B4-BE49-F238E27FC236}">
                <a16:creationId xmlns:a16="http://schemas.microsoft.com/office/drawing/2014/main" id="{2B97B0FB-DFF3-472D-BA9D-9375ED97E4E4}"/>
              </a:ext>
            </a:extLst>
          </p:cNvPr>
          <p:cNvSpPr>
            <a:spLocks noGrp="1"/>
          </p:cNvSpPr>
          <p:nvPr>
            <p:ph idx="13"/>
          </p:nvPr>
        </p:nvSpPr>
        <p:spPr/>
        <p:txBody>
          <a:bodyPr/>
          <a:lstStyle/>
          <a:p>
            <a:r>
              <a:rPr lang="en-US" dirty="0"/>
              <a:t>Open Source</a:t>
            </a:r>
          </a:p>
          <a:p>
            <a:r>
              <a:rPr lang="en-US" dirty="0"/>
              <a:t>Many Clients </a:t>
            </a:r>
          </a:p>
          <a:p>
            <a:r>
              <a:rPr lang="en-US" dirty="0"/>
              <a:t>Make Useful Commits</a:t>
            </a:r>
          </a:p>
          <a:p>
            <a:r>
              <a:rPr lang="en-US" dirty="0"/>
              <a:t>Don’t Mix Things Up</a:t>
            </a:r>
          </a:p>
          <a:p>
            <a:pPr marL="0" indent="0">
              <a:buNone/>
            </a:pPr>
            <a:endParaRPr lang="en-US" dirty="0"/>
          </a:p>
        </p:txBody>
      </p:sp>
    </p:spTree>
    <p:extLst>
      <p:ext uri="{BB962C8B-B14F-4D97-AF65-F5344CB8AC3E}">
        <p14:creationId xmlns:p14="http://schemas.microsoft.com/office/powerpoint/2010/main" val="3033542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3D936-D995-4929-ABED-A7C2F8A92555}"/>
              </a:ext>
            </a:extLst>
          </p:cNvPr>
          <p:cNvSpPr>
            <a:spLocks noGrp="1"/>
          </p:cNvSpPr>
          <p:nvPr>
            <p:ph type="title"/>
          </p:nvPr>
        </p:nvSpPr>
        <p:spPr/>
        <p:txBody>
          <a:bodyPr/>
          <a:lstStyle/>
          <a:p>
            <a:r>
              <a:rPr lang="en-US" dirty="0"/>
              <a:t>Git: the three states </a:t>
            </a:r>
          </a:p>
        </p:txBody>
      </p:sp>
      <p:sp>
        <p:nvSpPr>
          <p:cNvPr id="3" name="Content Placeholder 2">
            <a:extLst>
              <a:ext uri="{FF2B5EF4-FFF2-40B4-BE49-F238E27FC236}">
                <a16:creationId xmlns:a16="http://schemas.microsoft.com/office/drawing/2014/main" id="{9D5CD1ED-FE66-4E5F-BAFF-63A97ADCB40C}"/>
              </a:ext>
            </a:extLst>
          </p:cNvPr>
          <p:cNvSpPr>
            <a:spLocks noGrp="1"/>
          </p:cNvSpPr>
          <p:nvPr>
            <p:ph idx="1"/>
          </p:nvPr>
        </p:nvSpPr>
        <p:spPr/>
        <p:txBody>
          <a:bodyPr/>
          <a:lstStyle/>
          <a:p>
            <a:pPr marL="0" indent="0" algn="l">
              <a:buNone/>
            </a:pPr>
            <a:r>
              <a:rPr lang="en-US" b="0" i="0" dirty="0">
                <a:solidFill>
                  <a:srgbClr val="393335"/>
                </a:solidFill>
                <a:effectLst/>
                <a:latin typeface="lufga-regular"/>
              </a:rPr>
              <a:t>Git has three main states that your files can reside in:</a:t>
            </a:r>
          </a:p>
          <a:p>
            <a:pPr lvl="1"/>
            <a:r>
              <a:rPr lang="en-US" dirty="0"/>
              <a:t>Committed</a:t>
            </a:r>
          </a:p>
          <a:p>
            <a:pPr lvl="1"/>
            <a:r>
              <a:rPr lang="en-US" dirty="0"/>
              <a:t>Modified</a:t>
            </a:r>
          </a:p>
          <a:p>
            <a:pPr lvl="1"/>
            <a:r>
              <a:rPr lang="en-US" dirty="0"/>
              <a:t>Staged </a:t>
            </a:r>
          </a:p>
          <a:p>
            <a:pPr marL="0" indent="0">
              <a:buNone/>
            </a:pPr>
            <a:r>
              <a:rPr lang="en-US" b="0" i="0" dirty="0">
                <a:solidFill>
                  <a:srgbClr val="393335"/>
                </a:solidFill>
                <a:effectLst/>
                <a:latin typeface="lufga-regular"/>
              </a:rPr>
              <a:t>These three states make a system based on the promotion. </a:t>
            </a:r>
            <a:br>
              <a:rPr lang="en-US" b="0" i="0" dirty="0">
                <a:solidFill>
                  <a:srgbClr val="393335"/>
                </a:solidFill>
                <a:effectLst/>
                <a:latin typeface="lufga-regular"/>
              </a:rPr>
            </a:br>
            <a:r>
              <a:rPr lang="en-US" b="0" i="0" dirty="0">
                <a:solidFill>
                  <a:srgbClr val="393335"/>
                </a:solidFill>
                <a:effectLst/>
                <a:latin typeface="lufga-regular"/>
              </a:rPr>
              <a:t>Each file can reside in one of these three states and change states depending on what was done to it.</a:t>
            </a:r>
          </a:p>
        </p:txBody>
      </p:sp>
    </p:spTree>
    <p:extLst>
      <p:ext uri="{BB962C8B-B14F-4D97-AF65-F5344CB8AC3E}">
        <p14:creationId xmlns:p14="http://schemas.microsoft.com/office/powerpoint/2010/main" val="2230026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DFC5C-3A77-4690-8C5F-067A87034DE9}"/>
              </a:ext>
            </a:extLst>
          </p:cNvPr>
          <p:cNvSpPr>
            <a:spLocks noGrp="1"/>
          </p:cNvSpPr>
          <p:nvPr>
            <p:ph type="title"/>
          </p:nvPr>
        </p:nvSpPr>
        <p:spPr/>
        <p:txBody>
          <a:bodyPr/>
          <a:lstStyle/>
          <a:p>
            <a:r>
              <a:rPr lang="en-US" dirty="0"/>
              <a:t>Git: the three states – Committed </a:t>
            </a:r>
          </a:p>
        </p:txBody>
      </p:sp>
      <p:sp>
        <p:nvSpPr>
          <p:cNvPr id="3" name="Content Placeholder 2">
            <a:extLst>
              <a:ext uri="{FF2B5EF4-FFF2-40B4-BE49-F238E27FC236}">
                <a16:creationId xmlns:a16="http://schemas.microsoft.com/office/drawing/2014/main" id="{D57E80AB-A7F7-42E9-B899-819ACDD32DAC}"/>
              </a:ext>
            </a:extLst>
          </p:cNvPr>
          <p:cNvSpPr>
            <a:spLocks noGrp="1"/>
          </p:cNvSpPr>
          <p:nvPr>
            <p:ph idx="1"/>
          </p:nvPr>
        </p:nvSpPr>
        <p:spPr/>
        <p:txBody>
          <a:bodyPr/>
          <a:lstStyle/>
          <a:p>
            <a:pPr marL="0" indent="0" algn="l">
              <a:buNone/>
            </a:pPr>
            <a:r>
              <a:rPr lang="en-US" b="0" i="0" dirty="0">
                <a:solidFill>
                  <a:srgbClr val="393335"/>
                </a:solidFill>
                <a:effectLst/>
                <a:latin typeface="lufga-regular"/>
              </a:rPr>
              <a:t>This state indicates that the file is safely stored in the local database.</a:t>
            </a:r>
          </a:p>
          <a:p>
            <a:endParaRPr lang="en-US" dirty="0"/>
          </a:p>
        </p:txBody>
      </p:sp>
      <p:pic>
        <p:nvPicPr>
          <p:cNvPr id="7" name="Picture 6">
            <a:extLst>
              <a:ext uri="{FF2B5EF4-FFF2-40B4-BE49-F238E27FC236}">
                <a16:creationId xmlns:a16="http://schemas.microsoft.com/office/drawing/2014/main" id="{8DBF6EBD-2949-4526-B74C-65AB5D6DC3E0}"/>
              </a:ext>
            </a:extLst>
          </p:cNvPr>
          <p:cNvPicPr>
            <a:picLocks noChangeAspect="1"/>
          </p:cNvPicPr>
          <p:nvPr/>
        </p:nvPicPr>
        <p:blipFill>
          <a:blip r:embed="rId3"/>
          <a:stretch>
            <a:fillRect/>
          </a:stretch>
        </p:blipFill>
        <p:spPr>
          <a:xfrm>
            <a:off x="365760" y="2276475"/>
            <a:ext cx="6496050" cy="2305050"/>
          </a:xfrm>
          <a:prstGeom prst="rect">
            <a:avLst/>
          </a:prstGeom>
        </p:spPr>
      </p:pic>
    </p:spTree>
    <p:extLst>
      <p:ext uri="{BB962C8B-B14F-4D97-AF65-F5344CB8AC3E}">
        <p14:creationId xmlns:p14="http://schemas.microsoft.com/office/powerpoint/2010/main" val="191983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DFC5C-3A77-4690-8C5F-067A87034DE9}"/>
              </a:ext>
            </a:extLst>
          </p:cNvPr>
          <p:cNvSpPr>
            <a:spLocks noGrp="1"/>
          </p:cNvSpPr>
          <p:nvPr>
            <p:ph type="title"/>
          </p:nvPr>
        </p:nvSpPr>
        <p:spPr/>
        <p:txBody>
          <a:bodyPr/>
          <a:lstStyle/>
          <a:p>
            <a:r>
              <a:rPr lang="en-US" dirty="0"/>
              <a:t>Git: the three states – Modified </a:t>
            </a:r>
          </a:p>
        </p:txBody>
      </p:sp>
      <p:sp>
        <p:nvSpPr>
          <p:cNvPr id="3" name="Content Placeholder 2">
            <a:extLst>
              <a:ext uri="{FF2B5EF4-FFF2-40B4-BE49-F238E27FC236}">
                <a16:creationId xmlns:a16="http://schemas.microsoft.com/office/drawing/2014/main" id="{D57E80AB-A7F7-42E9-B899-819ACDD32DAC}"/>
              </a:ext>
            </a:extLst>
          </p:cNvPr>
          <p:cNvSpPr>
            <a:spLocks noGrp="1"/>
          </p:cNvSpPr>
          <p:nvPr>
            <p:ph idx="1"/>
          </p:nvPr>
        </p:nvSpPr>
        <p:spPr/>
        <p:txBody>
          <a:bodyPr/>
          <a:lstStyle/>
          <a:p>
            <a:pPr marL="0" indent="0" algn="l">
              <a:buNone/>
            </a:pPr>
            <a:r>
              <a:rPr lang="en-US" b="0" i="0" dirty="0">
                <a:solidFill>
                  <a:srgbClr val="393335"/>
                </a:solidFill>
                <a:effectLst/>
                <a:latin typeface="lufga-regular"/>
              </a:rPr>
              <a:t>When any change to the file occurs, the state of the file changes from committed to modified. This means that the document has changed since its last committed version which is saved to our local database. We can see this state as 'we're currently working on this file, there will still be more changes'.</a:t>
            </a:r>
            <a:endParaRPr lang="en-US" dirty="0"/>
          </a:p>
        </p:txBody>
      </p:sp>
      <p:pic>
        <p:nvPicPr>
          <p:cNvPr id="6" name="Picture 5">
            <a:extLst>
              <a:ext uri="{FF2B5EF4-FFF2-40B4-BE49-F238E27FC236}">
                <a16:creationId xmlns:a16="http://schemas.microsoft.com/office/drawing/2014/main" id="{86AA0A2F-39F8-492F-A046-E15CD626AF10}"/>
              </a:ext>
            </a:extLst>
          </p:cNvPr>
          <p:cNvPicPr>
            <a:picLocks noChangeAspect="1"/>
          </p:cNvPicPr>
          <p:nvPr/>
        </p:nvPicPr>
        <p:blipFill>
          <a:blip r:embed="rId3"/>
          <a:stretch>
            <a:fillRect/>
          </a:stretch>
        </p:blipFill>
        <p:spPr>
          <a:xfrm>
            <a:off x="365760" y="3302000"/>
            <a:ext cx="6986588" cy="2910416"/>
          </a:xfrm>
          <a:prstGeom prst="rect">
            <a:avLst/>
          </a:prstGeom>
        </p:spPr>
      </p:pic>
    </p:spTree>
    <p:extLst>
      <p:ext uri="{BB962C8B-B14F-4D97-AF65-F5344CB8AC3E}">
        <p14:creationId xmlns:p14="http://schemas.microsoft.com/office/powerpoint/2010/main" val="871617384"/>
      </p:ext>
    </p:extLst>
  </p:cSld>
  <p:clrMapOvr>
    <a:masterClrMapping/>
  </p:clrMapOvr>
</p:sld>
</file>

<file path=ppt/theme/theme1.xml><?xml version="1.0" encoding="utf-8"?>
<a:theme xmlns:a="http://schemas.openxmlformats.org/drawingml/2006/main" name="DELETE Test">
  <a:themeElements>
    <a:clrScheme name="KLA colorset">
      <a:dk1>
        <a:srgbClr val="0C0C12"/>
      </a:dk1>
      <a:lt1>
        <a:srgbClr val="FFFFFF"/>
      </a:lt1>
      <a:dk2>
        <a:srgbClr val="41007F"/>
      </a:dk2>
      <a:lt2>
        <a:srgbClr val="5A5A64"/>
      </a:lt2>
      <a:accent1>
        <a:srgbClr val="50DD3F"/>
      </a:accent1>
      <a:accent2>
        <a:srgbClr val="FF6400"/>
      </a:accent2>
      <a:accent3>
        <a:srgbClr val="00A7E1"/>
      </a:accent3>
      <a:accent4>
        <a:srgbClr val="FFAF00"/>
      </a:accent4>
      <a:accent5>
        <a:srgbClr val="F01E69"/>
      </a:accent5>
      <a:accent6>
        <a:srgbClr val="AA1DD5"/>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ctr">
        <a:noAutofit/>
      </a:bodyPr>
      <a:lstStyle>
        <a:defPPr algn="l">
          <a:defRPr dirty="0" smtClean="0"/>
        </a:defPPr>
      </a:lstStyle>
    </a:txDef>
  </a:objectDefaults>
  <a:extraClrSchemeLst/>
  <a:extLst>
    <a:ext uri="{05A4C25C-085E-4340-85A3-A5531E510DB2}">
      <thm15:themeFamily xmlns:thm15="http://schemas.microsoft.com/office/thememl/2012/main" name="Presentation1" id="{B31448AC-BE04-4860-817A-6DB537847DA8}" vid="{AA6D38C5-37AB-4231-B7C1-4BA42098D1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5DDEE57DA0ECC489330A9D70CDBD0A8" ma:contentTypeVersion="4" ma:contentTypeDescription="Create a new document." ma:contentTypeScope="" ma:versionID="889f266c7dff2ae9be51a264a9ce5f4f">
  <xsd:schema xmlns:xsd="http://www.w3.org/2001/XMLSchema" xmlns:xs="http://www.w3.org/2001/XMLSchema" xmlns:p="http://schemas.microsoft.com/office/2006/metadata/properties" xmlns:ns2="90689120-2133-4a82-a85b-3b2999bcf1e7" xmlns:ns3="ff6e2dcc-aea0-49ef-8961-dd57097fe682" targetNamespace="http://schemas.microsoft.com/office/2006/metadata/properties" ma:root="true" ma:fieldsID="93fc94e7e7f7f2e06e0f487e1957a3fb" ns2:_="" ns3:_="">
    <xsd:import namespace="90689120-2133-4a82-a85b-3b2999bcf1e7"/>
    <xsd:import namespace="ff6e2dcc-aea0-49ef-8961-dd57097fe68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689120-2133-4a82-a85b-3b2999bcf1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f6e2dcc-aea0-49ef-8961-dd57097fe68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f6e2dcc-aea0-49ef-8961-dd57097fe682">
      <UserInfo>
        <DisplayName>Gil Beresteanu</DisplayName>
        <AccountId>25</AccountId>
        <AccountType/>
      </UserInfo>
    </SharedWithUsers>
  </documentManagement>
</p:properties>
</file>

<file path=customXml/itemProps1.xml><?xml version="1.0" encoding="utf-8"?>
<ds:datastoreItem xmlns:ds="http://schemas.openxmlformats.org/officeDocument/2006/customXml" ds:itemID="{69A07E85-06EC-4C22-B470-99539964257A}">
  <ds:schemaRefs>
    <ds:schemaRef ds:uri="http://schemas.microsoft.com/sharepoint/v3/contenttype/forms"/>
  </ds:schemaRefs>
</ds:datastoreItem>
</file>

<file path=customXml/itemProps2.xml><?xml version="1.0" encoding="utf-8"?>
<ds:datastoreItem xmlns:ds="http://schemas.openxmlformats.org/officeDocument/2006/customXml" ds:itemID="{68898A0E-1F1F-4227-88EB-847D2660743A}">
  <ds:schemaRefs>
    <ds:schemaRef ds:uri="90689120-2133-4a82-a85b-3b2999bcf1e7"/>
    <ds:schemaRef ds:uri="ff6e2dcc-aea0-49ef-8961-dd57097fe6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15CB62B-B072-456D-8DD4-3025864CA87E}">
  <ds:schemaRefs>
    <ds:schemaRef ds:uri="90689120-2133-4a82-a85b-3b2999bcf1e7"/>
    <ds:schemaRef ds:uri="ff6e2dcc-aea0-49ef-8961-dd57097fe68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1690</TotalTime>
  <Words>1602</Words>
  <Application>Microsoft Office PowerPoint</Application>
  <PresentationFormat>Widescreen</PresentationFormat>
  <Paragraphs>92</Paragraphs>
  <Slides>14</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-apple-system</vt:lpstr>
      <vt:lpstr>Arial</vt:lpstr>
      <vt:lpstr>Calibri</vt:lpstr>
      <vt:lpstr>lufga-medium</vt:lpstr>
      <vt:lpstr>lufga-regular</vt:lpstr>
      <vt:lpstr>proxima-nova</vt:lpstr>
      <vt:lpstr>Wingdings</vt:lpstr>
      <vt:lpstr>DELETE Test</vt:lpstr>
      <vt:lpstr>Introduction to Git</vt:lpstr>
      <vt:lpstr>Agenda</vt:lpstr>
      <vt:lpstr>Version Control Systems Basics </vt:lpstr>
      <vt:lpstr>Git History</vt:lpstr>
      <vt:lpstr>What is Git?</vt:lpstr>
      <vt:lpstr>Why Git?</vt:lpstr>
      <vt:lpstr>Git: the three states </vt:lpstr>
      <vt:lpstr>Git: the three states – Committed </vt:lpstr>
      <vt:lpstr>Git: the three states – Modified </vt:lpstr>
      <vt:lpstr>Git: the three states – Staged </vt:lpstr>
      <vt:lpstr>Git: the three states </vt:lpstr>
      <vt:lpstr>Git: the three Sections</vt:lpstr>
      <vt:lpstr>Git: the three Sections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PCB DevOps Activities</dc:title>
  <dc:creator>Annat Himmel</dc:creator>
  <cp:lastModifiedBy>Shlomi Alon</cp:lastModifiedBy>
  <cp:revision>75</cp:revision>
  <dcterms:created xsi:type="dcterms:W3CDTF">2021-12-29T15:44:54Z</dcterms:created>
  <dcterms:modified xsi:type="dcterms:W3CDTF">2022-06-30T08:49:09Z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0x010100C5DDEE57DA0ECC489330A9D70CDBD0A8</vt:lpwstr>
  </property>
</Properties>
</file>